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notesMasterIdLst>
    <p:notesMasterId r:id="rId19"/>
  </p:notesMasterIdLst>
  <p:handoutMasterIdLst>
    <p:handoutMasterId r:id="rId20"/>
  </p:handoutMasterIdLst>
  <p:sldIdLst>
    <p:sldId id="256" r:id="rId2"/>
    <p:sldId id="261" r:id="rId3"/>
    <p:sldId id="262" r:id="rId4"/>
    <p:sldId id="263" r:id="rId5"/>
    <p:sldId id="264" r:id="rId6"/>
    <p:sldId id="265" r:id="rId7"/>
    <p:sldId id="266" r:id="rId8"/>
    <p:sldId id="267" r:id="rId9"/>
    <p:sldId id="268" r:id="rId10"/>
    <p:sldId id="269" r:id="rId11"/>
    <p:sldId id="270" r:id="rId12"/>
    <p:sldId id="272" r:id="rId13"/>
    <p:sldId id="273" r:id="rId14"/>
    <p:sldId id="274" r:id="rId15"/>
    <p:sldId id="275" r:id="rId16"/>
    <p:sldId id="276" r:id="rId17"/>
    <p:sldId id="278" r:id="rId18"/>
  </p:sldIdLst>
  <p:sldSz cx="12192000" cy="6858000"/>
  <p:notesSz cx="6858000" cy="9144000"/>
  <p:defaultTextStyle>
    <a:defPPr rtl="0">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838" autoAdjust="0"/>
    <p:restoredTop sz="83707" autoAdjust="0"/>
  </p:normalViewPr>
  <p:slideViewPr>
    <p:cSldViewPr snapToGrid="0">
      <p:cViewPr varScale="1">
        <p:scale>
          <a:sx n="72" d="100"/>
          <a:sy n="72" d="100"/>
        </p:scale>
        <p:origin x="990" y="78"/>
      </p:cViewPr>
      <p:guideLst/>
    </p:cSldViewPr>
  </p:slideViewPr>
  <p:notesTextViewPr>
    <p:cViewPr>
      <p:scale>
        <a:sx n="1" d="1"/>
        <a:sy n="1" d="1"/>
      </p:scale>
      <p:origin x="0" y="0"/>
    </p:cViewPr>
  </p:notesTextViewPr>
  <p:notesViewPr>
    <p:cSldViewPr snapToGrid="0">
      <p:cViewPr varScale="1">
        <p:scale>
          <a:sx n="77" d="100"/>
          <a:sy n="77" d="100"/>
        </p:scale>
        <p:origin x="363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DD16947-ECFC-420A-926F-174223016572}" type="datetime1">
              <a:rPr lang="ru-RU" smtClean="0"/>
              <a:t>24.09.2022</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1C4B79F2-7C6A-497B-9A4A-8ACE18746CB2}" type="slidenum">
              <a:rPr lang="ru-RU" smtClean="0"/>
              <a:t>‹#›</a:t>
            </a:fld>
            <a:endParaRPr lang="ru-RU" dirty="0"/>
          </a:p>
        </p:txBody>
      </p:sp>
    </p:spTree>
    <p:extLst>
      <p:ext uri="{BB962C8B-B14F-4D97-AF65-F5344CB8AC3E}">
        <p14:creationId xmlns:p14="http://schemas.microsoft.com/office/powerpoint/2010/main" val="2636342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noProof="0"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C54858-8AC1-4038-B6BD-519804A0AA60}" type="datetime1">
              <a:rPr lang="ru-RU" smtClean="0"/>
              <a:pPr/>
              <a:t>24.09.2022</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noProof="0"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noProof="0" dirty="0"/>
              <a:t>Образец текста</a:t>
            </a:r>
          </a:p>
          <a:p>
            <a:pPr lvl="1" rtl="0"/>
            <a:r>
              <a:rPr lang="ru-RU" noProof="0" dirty="0"/>
              <a:t>Второй уровень</a:t>
            </a:r>
          </a:p>
          <a:p>
            <a:pPr lvl="2" rtl="0"/>
            <a:r>
              <a:rPr lang="ru-RU" noProof="0" dirty="0"/>
              <a:t>Третий уровень</a:t>
            </a:r>
          </a:p>
          <a:p>
            <a:pPr lvl="3" rtl="0"/>
            <a:r>
              <a:rPr lang="ru-RU" noProof="0" dirty="0"/>
              <a:t>Четвертый уровень</a:t>
            </a:r>
          </a:p>
          <a:p>
            <a:pPr lvl="4" rtl="0"/>
            <a:r>
              <a:rPr lang="ru-RU" noProof="0" dirty="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noProof="0"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262A795-6F94-4A96-B820-B9038480D048}" type="slidenum">
              <a:rPr lang="ru-RU" noProof="0" smtClean="0"/>
              <a:t>‹#›</a:t>
            </a:fld>
            <a:endParaRPr lang="ru-RU" noProof="0" dirty="0"/>
          </a:p>
        </p:txBody>
      </p:sp>
    </p:spTree>
    <p:extLst>
      <p:ext uri="{BB962C8B-B14F-4D97-AF65-F5344CB8AC3E}">
        <p14:creationId xmlns:p14="http://schemas.microsoft.com/office/powerpoint/2010/main" val="966495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r>
              <a:rPr lang="ru-RU" dirty="0">
                <a:latin typeface="Tahoma" panose="020B0604030504040204" pitchFamily="34" charset="0"/>
                <a:ea typeface="Tahoma" panose="020B0604030504040204" pitchFamily="34" charset="0"/>
                <a:cs typeface="Tahoma" panose="020B0604030504040204" pitchFamily="34" charset="0"/>
              </a:rPr>
              <a:t>Цвета вашего класса отличаются от цветов этого шаблона? Не проблема! На вкладке "Дизайн" нажмите "Варианты" (стрелка вниз) и выберите подходящую вам цветовую схему.</a:t>
            </a:r>
          </a:p>
          <a:p>
            <a:pPr rtl="0"/>
            <a:endParaRPr lang="ru-RU" dirty="0">
              <a:latin typeface="Tahoma" panose="020B0604030504040204" pitchFamily="34" charset="0"/>
              <a:ea typeface="Tahoma" panose="020B0604030504040204" pitchFamily="34" charset="0"/>
              <a:cs typeface="Tahoma" panose="020B0604030504040204" pitchFamily="34" charset="0"/>
            </a:endParaRPr>
          </a:p>
          <a:p>
            <a:pPr rtl="0"/>
            <a:r>
              <a:rPr lang="ru-RU" dirty="0">
                <a:latin typeface="Tahoma" panose="020B0604030504040204" pitchFamily="34" charset="0"/>
                <a:ea typeface="Tahoma" panose="020B0604030504040204" pitchFamily="34" charset="0"/>
                <a:cs typeface="Tahoma" panose="020B0604030504040204" pitchFamily="34" charset="0"/>
              </a:rPr>
              <a:t>Вы можете менять любые пункты в списках обязанностей в соответствии с правилами вашего класса!</a:t>
            </a:r>
          </a:p>
        </p:txBody>
      </p:sp>
      <p:sp>
        <p:nvSpPr>
          <p:cNvPr id="4" name="Номер слайда 3"/>
          <p:cNvSpPr>
            <a:spLocks noGrp="1"/>
          </p:cNvSpPr>
          <p:nvPr>
            <p:ph type="sldNum" sz="quarter" idx="10"/>
          </p:nvPr>
        </p:nvSpPr>
        <p:spPr/>
        <p:txBody>
          <a:bodyPr rtlCol="0"/>
          <a:lstStyle/>
          <a:p>
            <a:pPr rtl="0"/>
            <a:fld id="{B262A795-6F94-4A96-B820-B9038480D048}" type="slidenum">
              <a:rPr lang="ru-RU" smtClean="0">
                <a:latin typeface="Tahoma" panose="020B0604030504040204" pitchFamily="34" charset="0"/>
                <a:ea typeface="Tahoma" panose="020B0604030504040204" pitchFamily="34" charset="0"/>
                <a:cs typeface="Tahoma" panose="020B0604030504040204" pitchFamily="34" charset="0"/>
              </a:rPr>
              <a:t>1</a:t>
            </a:fld>
            <a:endParaRPr lang="ru-RU"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42546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latin typeface="Tahoma" panose="020B0604030504040204" pitchFamily="34" charset="0"/>
              <a:ea typeface="Tahoma" panose="020B0604030504040204" pitchFamily="34" charset="0"/>
              <a:cs typeface="Tahoma" panose="020B0604030504040204" pitchFamily="34" charset="0"/>
            </a:endParaRPr>
          </a:p>
        </p:txBody>
      </p:sp>
      <p:sp>
        <p:nvSpPr>
          <p:cNvPr id="4" name="Номер слайда 3"/>
          <p:cNvSpPr>
            <a:spLocks noGrp="1"/>
          </p:cNvSpPr>
          <p:nvPr>
            <p:ph type="sldNum" sz="quarter" idx="10"/>
          </p:nvPr>
        </p:nvSpPr>
        <p:spPr/>
        <p:txBody>
          <a:bodyPr rtlCol="0"/>
          <a:lstStyle/>
          <a:p>
            <a:pPr rtl="0"/>
            <a:fld id="{B262A795-6F94-4A96-B820-B9038480D048}" type="slidenum">
              <a:rPr lang="ru-RU" smtClean="0">
                <a:latin typeface="Tahoma" panose="020B0604030504040204" pitchFamily="34" charset="0"/>
                <a:ea typeface="Tahoma" panose="020B0604030504040204" pitchFamily="34" charset="0"/>
                <a:cs typeface="Tahoma" panose="020B0604030504040204" pitchFamily="34" charset="0"/>
              </a:rPr>
              <a:t>10</a:t>
            </a:fld>
            <a:endParaRPr lang="ru-RU"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72273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latin typeface="Tahoma" panose="020B0604030504040204" pitchFamily="34" charset="0"/>
              <a:ea typeface="Tahoma" panose="020B0604030504040204" pitchFamily="34" charset="0"/>
              <a:cs typeface="Tahoma" panose="020B0604030504040204" pitchFamily="34" charset="0"/>
            </a:endParaRPr>
          </a:p>
        </p:txBody>
      </p:sp>
      <p:sp>
        <p:nvSpPr>
          <p:cNvPr id="4" name="Номер слайда 3"/>
          <p:cNvSpPr>
            <a:spLocks noGrp="1"/>
          </p:cNvSpPr>
          <p:nvPr>
            <p:ph type="sldNum" sz="quarter" idx="10"/>
          </p:nvPr>
        </p:nvSpPr>
        <p:spPr/>
        <p:txBody>
          <a:bodyPr rtlCol="0"/>
          <a:lstStyle/>
          <a:p>
            <a:pPr rtl="0"/>
            <a:fld id="{B262A795-6F94-4A96-B820-B9038480D048}" type="slidenum">
              <a:rPr lang="ru-RU" smtClean="0">
                <a:latin typeface="Tahoma" panose="020B0604030504040204" pitchFamily="34" charset="0"/>
                <a:ea typeface="Tahoma" panose="020B0604030504040204" pitchFamily="34" charset="0"/>
                <a:cs typeface="Tahoma" panose="020B0604030504040204" pitchFamily="34" charset="0"/>
              </a:rPr>
              <a:t>11</a:t>
            </a:fld>
            <a:endParaRPr lang="ru-RU"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41942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latin typeface="Tahoma" panose="020B0604030504040204" pitchFamily="34" charset="0"/>
              <a:ea typeface="Tahoma" panose="020B0604030504040204" pitchFamily="34" charset="0"/>
              <a:cs typeface="Tahoma" panose="020B0604030504040204" pitchFamily="34" charset="0"/>
            </a:endParaRPr>
          </a:p>
        </p:txBody>
      </p:sp>
      <p:sp>
        <p:nvSpPr>
          <p:cNvPr id="4" name="Номер слайда 3"/>
          <p:cNvSpPr>
            <a:spLocks noGrp="1"/>
          </p:cNvSpPr>
          <p:nvPr>
            <p:ph type="sldNum" sz="quarter" idx="10"/>
          </p:nvPr>
        </p:nvSpPr>
        <p:spPr/>
        <p:txBody>
          <a:bodyPr rtlCol="0"/>
          <a:lstStyle/>
          <a:p>
            <a:pPr rtl="0"/>
            <a:fld id="{B262A795-6F94-4A96-B820-B9038480D048}" type="slidenum">
              <a:rPr lang="ru-RU" smtClean="0">
                <a:latin typeface="Tahoma" panose="020B0604030504040204" pitchFamily="34" charset="0"/>
                <a:ea typeface="Tahoma" panose="020B0604030504040204" pitchFamily="34" charset="0"/>
                <a:cs typeface="Tahoma" panose="020B0604030504040204" pitchFamily="34" charset="0"/>
              </a:rPr>
              <a:t>12</a:t>
            </a:fld>
            <a:endParaRPr lang="ru-RU"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51472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latin typeface="Tahoma" panose="020B0604030504040204" pitchFamily="34" charset="0"/>
              <a:ea typeface="Tahoma" panose="020B0604030504040204" pitchFamily="34" charset="0"/>
              <a:cs typeface="Tahoma" panose="020B0604030504040204" pitchFamily="34" charset="0"/>
            </a:endParaRPr>
          </a:p>
        </p:txBody>
      </p:sp>
      <p:sp>
        <p:nvSpPr>
          <p:cNvPr id="4" name="Номер слайда 3"/>
          <p:cNvSpPr>
            <a:spLocks noGrp="1"/>
          </p:cNvSpPr>
          <p:nvPr>
            <p:ph type="sldNum" sz="quarter" idx="10"/>
          </p:nvPr>
        </p:nvSpPr>
        <p:spPr/>
        <p:txBody>
          <a:bodyPr rtlCol="0"/>
          <a:lstStyle/>
          <a:p>
            <a:pPr rtl="0"/>
            <a:fld id="{B262A795-6F94-4A96-B820-B9038480D048}" type="slidenum">
              <a:rPr lang="ru-RU" smtClean="0">
                <a:latin typeface="Tahoma" panose="020B0604030504040204" pitchFamily="34" charset="0"/>
                <a:ea typeface="Tahoma" panose="020B0604030504040204" pitchFamily="34" charset="0"/>
                <a:cs typeface="Tahoma" panose="020B0604030504040204" pitchFamily="34" charset="0"/>
              </a:rPr>
              <a:t>13</a:t>
            </a:fld>
            <a:endParaRPr lang="ru-RU"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87278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latin typeface="Tahoma" panose="020B0604030504040204" pitchFamily="34" charset="0"/>
              <a:ea typeface="Tahoma" panose="020B0604030504040204" pitchFamily="34" charset="0"/>
              <a:cs typeface="Tahoma" panose="020B0604030504040204" pitchFamily="34" charset="0"/>
            </a:endParaRPr>
          </a:p>
        </p:txBody>
      </p:sp>
      <p:sp>
        <p:nvSpPr>
          <p:cNvPr id="4" name="Номер слайда 3"/>
          <p:cNvSpPr>
            <a:spLocks noGrp="1"/>
          </p:cNvSpPr>
          <p:nvPr>
            <p:ph type="sldNum" sz="quarter" idx="10"/>
          </p:nvPr>
        </p:nvSpPr>
        <p:spPr/>
        <p:txBody>
          <a:bodyPr rtlCol="0"/>
          <a:lstStyle/>
          <a:p>
            <a:pPr rtl="0"/>
            <a:fld id="{B262A795-6F94-4A96-B820-B9038480D048}" type="slidenum">
              <a:rPr lang="ru-RU" smtClean="0">
                <a:latin typeface="Tahoma" panose="020B0604030504040204" pitchFamily="34" charset="0"/>
                <a:ea typeface="Tahoma" panose="020B0604030504040204" pitchFamily="34" charset="0"/>
                <a:cs typeface="Tahoma" panose="020B0604030504040204" pitchFamily="34" charset="0"/>
              </a:rPr>
              <a:t>14</a:t>
            </a:fld>
            <a:endParaRPr lang="ru-RU"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06935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latin typeface="Tahoma" panose="020B0604030504040204" pitchFamily="34" charset="0"/>
              <a:ea typeface="Tahoma" panose="020B0604030504040204" pitchFamily="34" charset="0"/>
              <a:cs typeface="Tahoma" panose="020B0604030504040204" pitchFamily="34" charset="0"/>
            </a:endParaRPr>
          </a:p>
        </p:txBody>
      </p:sp>
      <p:sp>
        <p:nvSpPr>
          <p:cNvPr id="4" name="Номер слайда 3"/>
          <p:cNvSpPr>
            <a:spLocks noGrp="1"/>
          </p:cNvSpPr>
          <p:nvPr>
            <p:ph type="sldNum" sz="quarter" idx="10"/>
          </p:nvPr>
        </p:nvSpPr>
        <p:spPr/>
        <p:txBody>
          <a:bodyPr rtlCol="0"/>
          <a:lstStyle/>
          <a:p>
            <a:pPr rtl="0"/>
            <a:fld id="{B262A795-6F94-4A96-B820-B9038480D048}" type="slidenum">
              <a:rPr lang="ru-RU" smtClean="0">
                <a:latin typeface="Tahoma" panose="020B0604030504040204" pitchFamily="34" charset="0"/>
                <a:ea typeface="Tahoma" panose="020B0604030504040204" pitchFamily="34" charset="0"/>
                <a:cs typeface="Tahoma" panose="020B0604030504040204" pitchFamily="34" charset="0"/>
              </a:rPr>
              <a:t>15</a:t>
            </a:fld>
            <a:endParaRPr lang="ru-RU"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41652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latin typeface="Tahoma" panose="020B0604030504040204" pitchFamily="34" charset="0"/>
              <a:ea typeface="Tahoma" panose="020B0604030504040204" pitchFamily="34" charset="0"/>
              <a:cs typeface="Tahoma" panose="020B0604030504040204" pitchFamily="34" charset="0"/>
            </a:endParaRPr>
          </a:p>
        </p:txBody>
      </p:sp>
      <p:sp>
        <p:nvSpPr>
          <p:cNvPr id="4" name="Номер слайда 3"/>
          <p:cNvSpPr>
            <a:spLocks noGrp="1"/>
          </p:cNvSpPr>
          <p:nvPr>
            <p:ph type="sldNum" sz="quarter" idx="10"/>
          </p:nvPr>
        </p:nvSpPr>
        <p:spPr/>
        <p:txBody>
          <a:bodyPr rtlCol="0"/>
          <a:lstStyle/>
          <a:p>
            <a:pPr rtl="0"/>
            <a:fld id="{B262A795-6F94-4A96-B820-B9038480D048}" type="slidenum">
              <a:rPr lang="ru-RU" smtClean="0">
                <a:latin typeface="Tahoma" panose="020B0604030504040204" pitchFamily="34" charset="0"/>
                <a:ea typeface="Tahoma" panose="020B0604030504040204" pitchFamily="34" charset="0"/>
                <a:cs typeface="Tahoma" panose="020B0604030504040204" pitchFamily="34" charset="0"/>
              </a:rPr>
              <a:t>16</a:t>
            </a:fld>
            <a:endParaRPr lang="ru-RU"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202032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r>
              <a:rPr lang="ru-RU" dirty="0">
                <a:latin typeface="Tahoma" panose="020B0604030504040204" pitchFamily="34" charset="0"/>
                <a:ea typeface="Tahoma" panose="020B0604030504040204" pitchFamily="34" charset="0"/>
                <a:cs typeface="Tahoma" panose="020B0604030504040204" pitchFamily="34" charset="0"/>
              </a:rPr>
              <a:t>Цвета вашего класса отличаются от цветов этого шаблона? Не проблема! На вкладке "Дизайн" нажмите "Варианты" (стрелка вниз) и выберите подходящую вам цветовую схему.</a:t>
            </a:r>
          </a:p>
          <a:p>
            <a:pPr rtl="0"/>
            <a:endParaRPr lang="ru-RU" dirty="0">
              <a:latin typeface="Tahoma" panose="020B0604030504040204" pitchFamily="34" charset="0"/>
              <a:ea typeface="Tahoma" panose="020B0604030504040204" pitchFamily="34" charset="0"/>
              <a:cs typeface="Tahoma" panose="020B0604030504040204" pitchFamily="34" charset="0"/>
            </a:endParaRPr>
          </a:p>
          <a:p>
            <a:pPr rtl="0"/>
            <a:r>
              <a:rPr lang="ru-RU" dirty="0">
                <a:latin typeface="Tahoma" panose="020B0604030504040204" pitchFamily="34" charset="0"/>
                <a:ea typeface="Tahoma" panose="020B0604030504040204" pitchFamily="34" charset="0"/>
                <a:cs typeface="Tahoma" panose="020B0604030504040204" pitchFamily="34" charset="0"/>
              </a:rPr>
              <a:t>Вы можете менять любые пункты в списках обязанностей в соответствии с правилами вашего класса!</a:t>
            </a:r>
          </a:p>
        </p:txBody>
      </p:sp>
      <p:sp>
        <p:nvSpPr>
          <p:cNvPr id="4" name="Номер слайда 3"/>
          <p:cNvSpPr>
            <a:spLocks noGrp="1"/>
          </p:cNvSpPr>
          <p:nvPr>
            <p:ph type="sldNum" sz="quarter" idx="10"/>
          </p:nvPr>
        </p:nvSpPr>
        <p:spPr/>
        <p:txBody>
          <a:bodyPr rtlCol="0"/>
          <a:lstStyle/>
          <a:p>
            <a:pPr rtl="0"/>
            <a:fld id="{B262A795-6F94-4A96-B820-B9038480D048}" type="slidenum">
              <a:rPr lang="ru-RU" smtClean="0">
                <a:latin typeface="Tahoma" panose="020B0604030504040204" pitchFamily="34" charset="0"/>
                <a:ea typeface="Tahoma" panose="020B0604030504040204" pitchFamily="34" charset="0"/>
                <a:cs typeface="Tahoma" panose="020B0604030504040204" pitchFamily="34" charset="0"/>
              </a:rPr>
              <a:t>17</a:t>
            </a:fld>
            <a:endParaRPr lang="ru-RU"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66253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latin typeface="Tahoma" panose="020B0604030504040204" pitchFamily="34" charset="0"/>
              <a:ea typeface="Tahoma" panose="020B0604030504040204" pitchFamily="34" charset="0"/>
              <a:cs typeface="Tahoma" panose="020B0604030504040204" pitchFamily="34" charset="0"/>
            </a:endParaRPr>
          </a:p>
        </p:txBody>
      </p:sp>
      <p:sp>
        <p:nvSpPr>
          <p:cNvPr id="4" name="Номер слайда 3"/>
          <p:cNvSpPr>
            <a:spLocks noGrp="1"/>
          </p:cNvSpPr>
          <p:nvPr>
            <p:ph type="sldNum" sz="quarter" idx="10"/>
          </p:nvPr>
        </p:nvSpPr>
        <p:spPr/>
        <p:txBody>
          <a:bodyPr rtlCol="0"/>
          <a:lstStyle/>
          <a:p>
            <a:pPr rtl="0"/>
            <a:fld id="{B262A795-6F94-4A96-B820-B9038480D048}" type="slidenum">
              <a:rPr lang="ru-RU" smtClean="0">
                <a:latin typeface="Tahoma" panose="020B0604030504040204" pitchFamily="34" charset="0"/>
                <a:ea typeface="Tahoma" panose="020B0604030504040204" pitchFamily="34" charset="0"/>
                <a:cs typeface="Tahoma" panose="020B0604030504040204" pitchFamily="34" charset="0"/>
              </a:rPr>
              <a:t>2</a:t>
            </a:fld>
            <a:endParaRPr lang="ru-RU"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11932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latin typeface="Tahoma" panose="020B0604030504040204" pitchFamily="34" charset="0"/>
              <a:ea typeface="Tahoma" panose="020B0604030504040204" pitchFamily="34" charset="0"/>
              <a:cs typeface="Tahoma" panose="020B0604030504040204" pitchFamily="34" charset="0"/>
            </a:endParaRPr>
          </a:p>
        </p:txBody>
      </p:sp>
      <p:sp>
        <p:nvSpPr>
          <p:cNvPr id="4" name="Номер слайда 3"/>
          <p:cNvSpPr>
            <a:spLocks noGrp="1"/>
          </p:cNvSpPr>
          <p:nvPr>
            <p:ph type="sldNum" sz="quarter" idx="10"/>
          </p:nvPr>
        </p:nvSpPr>
        <p:spPr/>
        <p:txBody>
          <a:bodyPr rtlCol="0"/>
          <a:lstStyle/>
          <a:p>
            <a:pPr rtl="0"/>
            <a:fld id="{B262A795-6F94-4A96-B820-B9038480D048}" type="slidenum">
              <a:rPr lang="ru-RU" smtClean="0">
                <a:latin typeface="Tahoma" panose="020B0604030504040204" pitchFamily="34" charset="0"/>
                <a:ea typeface="Tahoma" panose="020B0604030504040204" pitchFamily="34" charset="0"/>
                <a:cs typeface="Tahoma" panose="020B0604030504040204" pitchFamily="34" charset="0"/>
              </a:rPr>
              <a:t>3</a:t>
            </a:fld>
            <a:endParaRPr lang="ru-RU"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88955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latin typeface="Tahoma" panose="020B0604030504040204" pitchFamily="34" charset="0"/>
              <a:ea typeface="Tahoma" panose="020B0604030504040204" pitchFamily="34" charset="0"/>
              <a:cs typeface="Tahoma" panose="020B0604030504040204" pitchFamily="34" charset="0"/>
            </a:endParaRPr>
          </a:p>
        </p:txBody>
      </p:sp>
      <p:sp>
        <p:nvSpPr>
          <p:cNvPr id="4" name="Номер слайда 3"/>
          <p:cNvSpPr>
            <a:spLocks noGrp="1"/>
          </p:cNvSpPr>
          <p:nvPr>
            <p:ph type="sldNum" sz="quarter" idx="10"/>
          </p:nvPr>
        </p:nvSpPr>
        <p:spPr/>
        <p:txBody>
          <a:bodyPr rtlCol="0"/>
          <a:lstStyle/>
          <a:p>
            <a:pPr rtl="0"/>
            <a:fld id="{B262A795-6F94-4A96-B820-B9038480D048}" type="slidenum">
              <a:rPr lang="ru-RU" smtClean="0">
                <a:latin typeface="Tahoma" panose="020B0604030504040204" pitchFamily="34" charset="0"/>
                <a:ea typeface="Tahoma" panose="020B0604030504040204" pitchFamily="34" charset="0"/>
                <a:cs typeface="Tahoma" panose="020B0604030504040204" pitchFamily="34" charset="0"/>
              </a:rPr>
              <a:t>4</a:t>
            </a:fld>
            <a:endParaRPr lang="ru-RU"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18043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latin typeface="Tahoma" panose="020B0604030504040204" pitchFamily="34" charset="0"/>
              <a:ea typeface="Tahoma" panose="020B0604030504040204" pitchFamily="34" charset="0"/>
              <a:cs typeface="Tahoma" panose="020B0604030504040204" pitchFamily="34" charset="0"/>
            </a:endParaRPr>
          </a:p>
        </p:txBody>
      </p:sp>
      <p:sp>
        <p:nvSpPr>
          <p:cNvPr id="4" name="Номер слайда 3"/>
          <p:cNvSpPr>
            <a:spLocks noGrp="1"/>
          </p:cNvSpPr>
          <p:nvPr>
            <p:ph type="sldNum" sz="quarter" idx="10"/>
          </p:nvPr>
        </p:nvSpPr>
        <p:spPr/>
        <p:txBody>
          <a:bodyPr rtlCol="0"/>
          <a:lstStyle/>
          <a:p>
            <a:pPr rtl="0"/>
            <a:fld id="{B262A795-6F94-4A96-B820-B9038480D048}" type="slidenum">
              <a:rPr lang="ru-RU" smtClean="0">
                <a:latin typeface="Tahoma" panose="020B0604030504040204" pitchFamily="34" charset="0"/>
                <a:ea typeface="Tahoma" panose="020B0604030504040204" pitchFamily="34" charset="0"/>
                <a:cs typeface="Tahoma" panose="020B0604030504040204" pitchFamily="34" charset="0"/>
              </a:rPr>
              <a:t>5</a:t>
            </a:fld>
            <a:endParaRPr lang="ru-RU"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7788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latin typeface="Tahoma" panose="020B0604030504040204" pitchFamily="34" charset="0"/>
              <a:ea typeface="Tahoma" panose="020B0604030504040204" pitchFamily="34" charset="0"/>
              <a:cs typeface="Tahoma" panose="020B0604030504040204" pitchFamily="34" charset="0"/>
            </a:endParaRPr>
          </a:p>
        </p:txBody>
      </p:sp>
      <p:sp>
        <p:nvSpPr>
          <p:cNvPr id="4" name="Номер слайда 3"/>
          <p:cNvSpPr>
            <a:spLocks noGrp="1"/>
          </p:cNvSpPr>
          <p:nvPr>
            <p:ph type="sldNum" sz="quarter" idx="10"/>
          </p:nvPr>
        </p:nvSpPr>
        <p:spPr/>
        <p:txBody>
          <a:bodyPr rtlCol="0"/>
          <a:lstStyle/>
          <a:p>
            <a:pPr rtl="0"/>
            <a:fld id="{B262A795-6F94-4A96-B820-B9038480D048}" type="slidenum">
              <a:rPr lang="ru-RU" smtClean="0">
                <a:latin typeface="Tahoma" panose="020B0604030504040204" pitchFamily="34" charset="0"/>
                <a:ea typeface="Tahoma" panose="020B0604030504040204" pitchFamily="34" charset="0"/>
                <a:cs typeface="Tahoma" panose="020B0604030504040204" pitchFamily="34" charset="0"/>
              </a:rPr>
              <a:t>6</a:t>
            </a:fld>
            <a:endParaRPr lang="ru-RU"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07793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latin typeface="Tahoma" panose="020B0604030504040204" pitchFamily="34" charset="0"/>
              <a:ea typeface="Tahoma" panose="020B0604030504040204" pitchFamily="34" charset="0"/>
              <a:cs typeface="Tahoma" panose="020B0604030504040204" pitchFamily="34" charset="0"/>
            </a:endParaRPr>
          </a:p>
        </p:txBody>
      </p:sp>
      <p:sp>
        <p:nvSpPr>
          <p:cNvPr id="4" name="Номер слайда 3"/>
          <p:cNvSpPr>
            <a:spLocks noGrp="1"/>
          </p:cNvSpPr>
          <p:nvPr>
            <p:ph type="sldNum" sz="quarter" idx="10"/>
          </p:nvPr>
        </p:nvSpPr>
        <p:spPr/>
        <p:txBody>
          <a:bodyPr rtlCol="0"/>
          <a:lstStyle/>
          <a:p>
            <a:pPr rtl="0"/>
            <a:fld id="{B262A795-6F94-4A96-B820-B9038480D048}" type="slidenum">
              <a:rPr lang="ru-RU" smtClean="0">
                <a:latin typeface="Tahoma" panose="020B0604030504040204" pitchFamily="34" charset="0"/>
                <a:ea typeface="Tahoma" panose="020B0604030504040204" pitchFamily="34" charset="0"/>
                <a:cs typeface="Tahoma" panose="020B0604030504040204" pitchFamily="34" charset="0"/>
              </a:rPr>
              <a:t>7</a:t>
            </a:fld>
            <a:endParaRPr lang="ru-RU"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8427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latin typeface="Tahoma" panose="020B0604030504040204" pitchFamily="34" charset="0"/>
              <a:ea typeface="Tahoma" panose="020B0604030504040204" pitchFamily="34" charset="0"/>
              <a:cs typeface="Tahoma" panose="020B0604030504040204" pitchFamily="34" charset="0"/>
            </a:endParaRPr>
          </a:p>
        </p:txBody>
      </p:sp>
      <p:sp>
        <p:nvSpPr>
          <p:cNvPr id="4" name="Номер слайда 3"/>
          <p:cNvSpPr>
            <a:spLocks noGrp="1"/>
          </p:cNvSpPr>
          <p:nvPr>
            <p:ph type="sldNum" sz="quarter" idx="10"/>
          </p:nvPr>
        </p:nvSpPr>
        <p:spPr/>
        <p:txBody>
          <a:bodyPr rtlCol="0"/>
          <a:lstStyle/>
          <a:p>
            <a:pPr rtl="0"/>
            <a:fld id="{B262A795-6F94-4A96-B820-B9038480D048}" type="slidenum">
              <a:rPr lang="ru-RU" smtClean="0">
                <a:latin typeface="Tahoma" panose="020B0604030504040204" pitchFamily="34" charset="0"/>
                <a:ea typeface="Tahoma" panose="020B0604030504040204" pitchFamily="34" charset="0"/>
                <a:cs typeface="Tahoma" panose="020B0604030504040204" pitchFamily="34" charset="0"/>
              </a:rPr>
              <a:t>8</a:t>
            </a:fld>
            <a:endParaRPr lang="ru-RU"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40361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latin typeface="Tahoma" panose="020B0604030504040204" pitchFamily="34" charset="0"/>
              <a:ea typeface="Tahoma" panose="020B0604030504040204" pitchFamily="34" charset="0"/>
              <a:cs typeface="Tahoma" panose="020B0604030504040204" pitchFamily="34" charset="0"/>
            </a:endParaRPr>
          </a:p>
        </p:txBody>
      </p:sp>
      <p:sp>
        <p:nvSpPr>
          <p:cNvPr id="4" name="Номер слайда 3"/>
          <p:cNvSpPr>
            <a:spLocks noGrp="1"/>
          </p:cNvSpPr>
          <p:nvPr>
            <p:ph type="sldNum" sz="quarter" idx="10"/>
          </p:nvPr>
        </p:nvSpPr>
        <p:spPr/>
        <p:txBody>
          <a:bodyPr rtlCol="0"/>
          <a:lstStyle/>
          <a:p>
            <a:pPr rtl="0"/>
            <a:fld id="{B262A795-6F94-4A96-B820-B9038480D048}" type="slidenum">
              <a:rPr lang="ru-RU" smtClean="0">
                <a:latin typeface="Tahoma" panose="020B0604030504040204" pitchFamily="34" charset="0"/>
                <a:ea typeface="Tahoma" panose="020B0604030504040204" pitchFamily="34" charset="0"/>
                <a:cs typeface="Tahoma" panose="020B0604030504040204" pitchFamily="34" charset="0"/>
              </a:rPr>
              <a:t>9</a:t>
            </a:fld>
            <a:endParaRPr lang="ru-RU"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33130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Прямоугольник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ctrTitle"/>
          </p:nvPr>
        </p:nvSpPr>
        <p:spPr>
          <a:xfrm>
            <a:off x="1109980" y="882376"/>
            <a:ext cx="9966960" cy="2926080"/>
          </a:xfrm>
        </p:spPr>
        <p:txBody>
          <a:bodyPr rtlCol="0" anchor="b">
            <a:normAutofit/>
          </a:bodyPr>
          <a:lstStyle>
            <a:lvl1pPr algn="ctr">
              <a:lnSpc>
                <a:spcPct val="85000"/>
              </a:lnSpc>
              <a:defRPr sz="7200" b="1" cap="all" baseline="0">
                <a:solidFill>
                  <a:srgbClr val="FFFFFF"/>
                </a:solidFill>
              </a:defRPr>
            </a:lvl1pPr>
          </a:lstStyle>
          <a:p>
            <a:pPr rtl="0"/>
            <a:r>
              <a:rPr lang="ru-RU" noProof="0"/>
              <a:t>Образец заголовка</a:t>
            </a:r>
            <a:endParaRPr lang="ru-RU" noProof="0" dirty="0"/>
          </a:p>
        </p:txBody>
      </p:sp>
      <p:sp>
        <p:nvSpPr>
          <p:cNvPr id="3" name="Подзаголовок 2"/>
          <p:cNvSpPr>
            <a:spLocks noGrp="1"/>
          </p:cNvSpPr>
          <p:nvPr>
            <p:ph type="subTitle" idx="1"/>
          </p:nvPr>
        </p:nvSpPr>
        <p:spPr>
          <a:xfrm>
            <a:off x="1709530" y="3869634"/>
            <a:ext cx="8767860" cy="1388165"/>
          </a:xfrm>
        </p:spPr>
        <p:txBody>
          <a:bodyPr rtlCol="0">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ru-RU" noProof="0"/>
              <a:t>Образец подзаголовка</a:t>
            </a:r>
            <a:endParaRPr lang="ru-RU" noProof="0" dirty="0"/>
          </a:p>
        </p:txBody>
      </p:sp>
      <p:sp>
        <p:nvSpPr>
          <p:cNvPr id="4" name="Дата 3"/>
          <p:cNvSpPr>
            <a:spLocks noGrp="1"/>
          </p:cNvSpPr>
          <p:nvPr>
            <p:ph type="dt" sz="half" idx="10"/>
          </p:nvPr>
        </p:nvSpPr>
        <p:spPr/>
        <p:txBody>
          <a:bodyPr rtlCol="0"/>
          <a:lstStyle>
            <a:lvl1pPr>
              <a:defRPr>
                <a:solidFill>
                  <a:srgbClr val="FFFFFF"/>
                </a:solidFill>
              </a:defRPr>
            </a:lvl1pPr>
          </a:lstStyle>
          <a:p>
            <a:pPr rtl="0"/>
            <a:fld id="{237FE10E-7688-4AAF-A536-CFA480B79A70}" type="datetime1">
              <a:rPr lang="ru-RU" noProof="0" smtClean="0"/>
              <a:t>24.09.2022</a:t>
            </a:fld>
            <a:endParaRPr lang="ru-RU" noProof="0" dirty="0"/>
          </a:p>
        </p:txBody>
      </p:sp>
      <p:sp>
        <p:nvSpPr>
          <p:cNvPr id="5" name="Нижний колонтитул 4"/>
          <p:cNvSpPr>
            <a:spLocks noGrp="1"/>
          </p:cNvSpPr>
          <p:nvPr>
            <p:ph type="ftr" sz="quarter" idx="11"/>
          </p:nvPr>
        </p:nvSpPr>
        <p:spPr/>
        <p:txBody>
          <a:bodyPr rtlCol="0"/>
          <a:lstStyle>
            <a:lvl1pPr>
              <a:defRPr>
                <a:solidFill>
                  <a:srgbClr val="FFFFFF"/>
                </a:solidFill>
              </a:defRPr>
            </a:lvl1pPr>
          </a:lstStyle>
          <a:p>
            <a:pPr rtl="0"/>
            <a:endParaRPr lang="ru-RU" noProof="0" dirty="0"/>
          </a:p>
        </p:txBody>
      </p:sp>
      <p:sp>
        <p:nvSpPr>
          <p:cNvPr id="6" name="Номер слайда 5"/>
          <p:cNvSpPr>
            <a:spLocks noGrp="1"/>
          </p:cNvSpPr>
          <p:nvPr>
            <p:ph type="sldNum" sz="quarter" idx="12"/>
          </p:nvPr>
        </p:nvSpPr>
        <p:spPr/>
        <p:txBody>
          <a:bodyPr rtlCol="0"/>
          <a:lstStyle>
            <a:lvl1pPr>
              <a:defRPr>
                <a:solidFill>
                  <a:srgbClr val="FFFFFF"/>
                </a:solidFill>
              </a:defRPr>
            </a:lvl1pPr>
          </a:lstStyle>
          <a:p>
            <a:pPr rtl="0"/>
            <a:fld id="{6D22F896-40B5-4ADD-8801-0D06FADFA095}" type="slidenum">
              <a:rPr lang="ru-RU" noProof="0" smtClean="0"/>
              <a:t>‹#›</a:t>
            </a:fld>
            <a:endParaRPr lang="ru-RU" noProof="0" dirty="0"/>
          </a:p>
        </p:txBody>
      </p:sp>
      <p:cxnSp>
        <p:nvCxnSpPr>
          <p:cNvPr id="8" name="Прямая соединительная линия 7"/>
          <p:cNvCxnSpPr/>
          <p:nvPr/>
        </p:nvCxnSpPr>
        <p:spPr>
          <a:xfrm>
            <a:off x="1731519" y="3733800"/>
            <a:ext cx="8748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6785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a:t>Образец заголовка</a:t>
            </a:r>
            <a:endParaRPr lang="ru-RU" noProof="0" dirty="0"/>
          </a:p>
        </p:txBody>
      </p:sp>
      <p:sp>
        <p:nvSpPr>
          <p:cNvPr id="3" name="Вертикальный текст 2"/>
          <p:cNvSpPr>
            <a:spLocks noGrp="1"/>
          </p:cNvSpPr>
          <p:nvPr>
            <p:ph type="body" orient="vert" idx="1"/>
          </p:nvPr>
        </p:nvSpPr>
        <p:spPr/>
        <p:txBody>
          <a:bodyPr vert="eaVert" rtlCol="0"/>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4" name="Дата 3"/>
          <p:cNvSpPr>
            <a:spLocks noGrp="1"/>
          </p:cNvSpPr>
          <p:nvPr>
            <p:ph type="dt" sz="half" idx="10"/>
          </p:nvPr>
        </p:nvSpPr>
        <p:spPr/>
        <p:txBody>
          <a:bodyPr rtlCol="0"/>
          <a:lstStyle/>
          <a:p>
            <a:pPr rtl="0"/>
            <a:fld id="{1762BD50-8A1F-4CA2-B30E-81FABBC9C978}" type="datetime1">
              <a:rPr lang="ru-RU" noProof="0" smtClean="0"/>
              <a:t>24.09.2022</a:t>
            </a:fld>
            <a:endParaRPr lang="ru-RU" noProof="0" dirty="0"/>
          </a:p>
        </p:txBody>
      </p:sp>
      <p:sp>
        <p:nvSpPr>
          <p:cNvPr id="5" name="Нижний колонтитул 4"/>
          <p:cNvSpPr>
            <a:spLocks noGrp="1"/>
          </p:cNvSpPr>
          <p:nvPr>
            <p:ph type="ftr" sz="quarter" idx="11"/>
          </p:nvPr>
        </p:nvSpPr>
        <p:spPr/>
        <p:txBody>
          <a:bodyPr rtlCol="0"/>
          <a:lstStyle/>
          <a:p>
            <a:pPr rtl="0"/>
            <a:endParaRPr lang="ru-RU" noProof="0" dirty="0"/>
          </a:p>
        </p:txBody>
      </p:sp>
      <p:sp>
        <p:nvSpPr>
          <p:cNvPr id="6" name="Номер слайда 5"/>
          <p:cNvSpPr>
            <a:spLocks noGrp="1"/>
          </p:cNvSpPr>
          <p:nvPr>
            <p:ph type="sldNum" sz="quarter" idx="12"/>
          </p:nvPr>
        </p:nvSpPr>
        <p:spPr/>
        <p:txBody>
          <a:bodyPr rtlCol="0"/>
          <a:lstStyle/>
          <a:p>
            <a:pPr rtl="0"/>
            <a:fld id="{6D22F896-40B5-4ADD-8801-0D06FADFA095}" type="slidenum">
              <a:rPr lang="ru-RU" noProof="0" smtClean="0"/>
              <a:t>‹#›</a:t>
            </a:fld>
            <a:endParaRPr lang="ru-RU" noProof="0" dirty="0"/>
          </a:p>
        </p:txBody>
      </p:sp>
    </p:spTree>
    <p:extLst>
      <p:ext uri="{BB962C8B-B14F-4D97-AF65-F5344CB8AC3E}">
        <p14:creationId xmlns:p14="http://schemas.microsoft.com/office/powerpoint/2010/main" val="817245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762000"/>
            <a:ext cx="2324100" cy="5410200"/>
          </a:xfrm>
        </p:spPr>
        <p:txBody>
          <a:bodyPr vert="eaVert" rtlCol="0"/>
          <a:lstStyle/>
          <a:p>
            <a:pPr rtl="0"/>
            <a:r>
              <a:rPr lang="ru-RU" noProof="0"/>
              <a:t>Образец заголовка</a:t>
            </a:r>
            <a:endParaRPr lang="ru-RU" noProof="0" dirty="0"/>
          </a:p>
        </p:txBody>
      </p:sp>
      <p:sp>
        <p:nvSpPr>
          <p:cNvPr id="3" name="Вертикальный текст 2"/>
          <p:cNvSpPr>
            <a:spLocks noGrp="1"/>
          </p:cNvSpPr>
          <p:nvPr>
            <p:ph type="body" orient="vert" idx="1"/>
          </p:nvPr>
        </p:nvSpPr>
        <p:spPr>
          <a:xfrm>
            <a:off x="1143000" y="762000"/>
            <a:ext cx="7429500" cy="5410200"/>
          </a:xfrm>
        </p:spPr>
        <p:txBody>
          <a:bodyPr vert="eaVert" rtlCol="0"/>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4" name="Дата 3"/>
          <p:cNvSpPr>
            <a:spLocks noGrp="1"/>
          </p:cNvSpPr>
          <p:nvPr>
            <p:ph type="dt" sz="half" idx="10"/>
          </p:nvPr>
        </p:nvSpPr>
        <p:spPr/>
        <p:txBody>
          <a:bodyPr rtlCol="0"/>
          <a:lstStyle/>
          <a:p>
            <a:pPr rtl="0"/>
            <a:fld id="{8718929F-6FE6-41F1-B055-03150648DDBF}" type="datetime1">
              <a:rPr lang="ru-RU" noProof="0" smtClean="0"/>
              <a:t>24.09.2022</a:t>
            </a:fld>
            <a:endParaRPr lang="ru-RU" noProof="0" dirty="0"/>
          </a:p>
        </p:txBody>
      </p:sp>
      <p:sp>
        <p:nvSpPr>
          <p:cNvPr id="5" name="Нижний колонтитул 4"/>
          <p:cNvSpPr>
            <a:spLocks noGrp="1"/>
          </p:cNvSpPr>
          <p:nvPr>
            <p:ph type="ftr" sz="quarter" idx="11"/>
          </p:nvPr>
        </p:nvSpPr>
        <p:spPr/>
        <p:txBody>
          <a:bodyPr rtlCol="0"/>
          <a:lstStyle/>
          <a:p>
            <a:pPr rtl="0"/>
            <a:endParaRPr lang="ru-RU" noProof="0" dirty="0"/>
          </a:p>
        </p:txBody>
      </p:sp>
      <p:sp>
        <p:nvSpPr>
          <p:cNvPr id="6" name="Номер слайда 5"/>
          <p:cNvSpPr>
            <a:spLocks noGrp="1"/>
          </p:cNvSpPr>
          <p:nvPr>
            <p:ph type="sldNum" sz="quarter" idx="12"/>
          </p:nvPr>
        </p:nvSpPr>
        <p:spPr/>
        <p:txBody>
          <a:bodyPr rtlCol="0"/>
          <a:lstStyle/>
          <a:p>
            <a:pPr rtl="0"/>
            <a:fld id="{6D22F896-40B5-4ADD-8801-0D06FADFA095}" type="slidenum">
              <a:rPr lang="ru-RU" noProof="0" smtClean="0"/>
              <a:t>‹#›</a:t>
            </a:fld>
            <a:endParaRPr lang="ru-RU" noProof="0" dirty="0"/>
          </a:p>
        </p:txBody>
      </p:sp>
    </p:spTree>
    <p:extLst>
      <p:ext uri="{BB962C8B-B14F-4D97-AF65-F5344CB8AC3E}">
        <p14:creationId xmlns:p14="http://schemas.microsoft.com/office/powerpoint/2010/main" val="2942219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a:t>Образец заголовка</a:t>
            </a:r>
            <a:endParaRPr lang="ru-RU" noProof="0" dirty="0"/>
          </a:p>
        </p:txBody>
      </p:sp>
      <p:sp>
        <p:nvSpPr>
          <p:cNvPr id="3" name="Объект 2"/>
          <p:cNvSpPr>
            <a:spLocks noGrp="1"/>
          </p:cNvSpPr>
          <p:nvPr>
            <p:ph idx="1"/>
          </p:nvPr>
        </p:nvSpPr>
        <p:spPr/>
        <p:txBody>
          <a:bodyPr rtlCol="0"/>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4" name="Дата 3"/>
          <p:cNvSpPr>
            <a:spLocks noGrp="1"/>
          </p:cNvSpPr>
          <p:nvPr>
            <p:ph type="dt" sz="half" idx="10"/>
          </p:nvPr>
        </p:nvSpPr>
        <p:spPr/>
        <p:txBody>
          <a:bodyPr rtlCol="0"/>
          <a:lstStyle/>
          <a:p>
            <a:pPr rtl="0"/>
            <a:fld id="{6C41B39D-2E41-46D3-8A6B-C11F4FFB853B}" type="datetime1">
              <a:rPr lang="ru-RU" noProof="0" smtClean="0"/>
              <a:t>24.09.2022</a:t>
            </a:fld>
            <a:endParaRPr lang="ru-RU" noProof="0" dirty="0"/>
          </a:p>
        </p:txBody>
      </p:sp>
      <p:sp>
        <p:nvSpPr>
          <p:cNvPr id="5" name="Нижний колонтитул 4"/>
          <p:cNvSpPr>
            <a:spLocks noGrp="1"/>
          </p:cNvSpPr>
          <p:nvPr>
            <p:ph type="ftr" sz="quarter" idx="11"/>
          </p:nvPr>
        </p:nvSpPr>
        <p:spPr/>
        <p:txBody>
          <a:bodyPr rtlCol="0"/>
          <a:lstStyle/>
          <a:p>
            <a:pPr rtl="0"/>
            <a:endParaRPr lang="ru-RU" noProof="0" dirty="0"/>
          </a:p>
        </p:txBody>
      </p:sp>
      <p:sp>
        <p:nvSpPr>
          <p:cNvPr id="6" name="Номер слайда 5"/>
          <p:cNvSpPr>
            <a:spLocks noGrp="1"/>
          </p:cNvSpPr>
          <p:nvPr>
            <p:ph type="sldNum" sz="quarter" idx="12"/>
          </p:nvPr>
        </p:nvSpPr>
        <p:spPr/>
        <p:txBody>
          <a:bodyPr rtlCol="0"/>
          <a:lstStyle/>
          <a:p>
            <a:pPr rtl="0"/>
            <a:fld id="{6D22F896-40B5-4ADD-8801-0D06FADFA095}" type="slidenum">
              <a:rPr lang="ru-RU" noProof="0" smtClean="0"/>
              <a:t>‹#›</a:t>
            </a:fld>
            <a:endParaRPr lang="ru-RU" noProof="0" dirty="0"/>
          </a:p>
        </p:txBody>
      </p:sp>
    </p:spTree>
    <p:extLst>
      <p:ext uri="{BB962C8B-B14F-4D97-AF65-F5344CB8AC3E}">
        <p14:creationId xmlns:p14="http://schemas.microsoft.com/office/powerpoint/2010/main" val="1285284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6424" y="1173575"/>
            <a:ext cx="9966960" cy="2926080"/>
          </a:xfrm>
        </p:spPr>
        <p:txBody>
          <a:bodyPr rtlCol="0" anchor="b">
            <a:noAutofit/>
          </a:bodyPr>
          <a:lstStyle>
            <a:lvl1pPr algn="ctr">
              <a:lnSpc>
                <a:spcPct val="85000"/>
              </a:lnSpc>
              <a:defRPr sz="7200" b="0" cap="all" baseline="0"/>
            </a:lvl1pPr>
          </a:lstStyle>
          <a:p>
            <a:pPr rtl="0"/>
            <a:r>
              <a:rPr lang="ru-RU" noProof="0"/>
              <a:t>Образец заголовка</a:t>
            </a:r>
            <a:endParaRPr lang="ru-RU" noProof="0" dirty="0"/>
          </a:p>
        </p:txBody>
      </p:sp>
      <p:sp>
        <p:nvSpPr>
          <p:cNvPr id="3" name="Текст 2"/>
          <p:cNvSpPr>
            <a:spLocks noGrp="1"/>
          </p:cNvSpPr>
          <p:nvPr>
            <p:ph type="body" idx="1"/>
          </p:nvPr>
        </p:nvSpPr>
        <p:spPr>
          <a:xfrm>
            <a:off x="1709928" y="4154520"/>
            <a:ext cx="8769096" cy="1363806"/>
          </a:xfrm>
        </p:spPr>
        <p:txBody>
          <a:bodyPr rtlCol="0"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noProof="0"/>
              <a:t>Образец текста</a:t>
            </a:r>
          </a:p>
        </p:txBody>
      </p:sp>
      <p:sp>
        <p:nvSpPr>
          <p:cNvPr id="4" name="Дата 3"/>
          <p:cNvSpPr>
            <a:spLocks noGrp="1"/>
          </p:cNvSpPr>
          <p:nvPr>
            <p:ph type="dt" sz="half" idx="10"/>
          </p:nvPr>
        </p:nvSpPr>
        <p:spPr/>
        <p:txBody>
          <a:bodyPr rtlCol="0"/>
          <a:lstStyle/>
          <a:p>
            <a:pPr rtl="0"/>
            <a:fld id="{E327A68C-9EA6-43C7-A486-2FF969F5CF0B}" type="datetime1">
              <a:rPr lang="ru-RU" noProof="0" smtClean="0"/>
              <a:t>24.09.2022</a:t>
            </a:fld>
            <a:endParaRPr lang="ru-RU" noProof="0" dirty="0"/>
          </a:p>
        </p:txBody>
      </p:sp>
      <p:sp>
        <p:nvSpPr>
          <p:cNvPr id="5" name="Нижний колонтитул 4"/>
          <p:cNvSpPr>
            <a:spLocks noGrp="1"/>
          </p:cNvSpPr>
          <p:nvPr>
            <p:ph type="ftr" sz="quarter" idx="11"/>
          </p:nvPr>
        </p:nvSpPr>
        <p:spPr/>
        <p:txBody>
          <a:bodyPr rtlCol="0"/>
          <a:lstStyle/>
          <a:p>
            <a:pPr rtl="0"/>
            <a:endParaRPr lang="ru-RU" noProof="0" dirty="0"/>
          </a:p>
        </p:txBody>
      </p:sp>
      <p:sp>
        <p:nvSpPr>
          <p:cNvPr id="6" name="Номер слайда 5"/>
          <p:cNvSpPr>
            <a:spLocks noGrp="1"/>
          </p:cNvSpPr>
          <p:nvPr>
            <p:ph type="sldNum" sz="quarter" idx="12"/>
          </p:nvPr>
        </p:nvSpPr>
        <p:spPr/>
        <p:txBody>
          <a:bodyPr rtlCol="0"/>
          <a:lstStyle/>
          <a:p>
            <a:pPr rtl="0"/>
            <a:fld id="{6D22F896-40B5-4ADD-8801-0D06FADFA095}" type="slidenum">
              <a:rPr lang="ru-RU" noProof="0" smtClean="0"/>
              <a:t>‹#›</a:t>
            </a:fld>
            <a:endParaRPr lang="ru-RU" noProof="0" dirty="0"/>
          </a:p>
        </p:txBody>
      </p:sp>
      <p:cxnSp>
        <p:nvCxnSpPr>
          <p:cNvPr id="7" name="Прямая соединительная линия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7076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rtlCol="0"/>
          <a:lstStyle/>
          <a:p>
            <a:pPr rtl="0"/>
            <a:r>
              <a:rPr lang="ru-RU" noProof="0"/>
              <a:t>Образец заголовка</a:t>
            </a:r>
            <a:endParaRPr lang="ru-RU" noProof="0" dirty="0"/>
          </a:p>
        </p:txBody>
      </p:sp>
      <p:sp>
        <p:nvSpPr>
          <p:cNvPr id="3" name="Объект 2"/>
          <p:cNvSpPr>
            <a:spLocks noGrp="1"/>
          </p:cNvSpPr>
          <p:nvPr>
            <p:ph sz="half" idx="1"/>
          </p:nvPr>
        </p:nvSpPr>
        <p:spPr>
          <a:xfrm>
            <a:off x="1143000" y="2057399"/>
            <a:ext cx="4754880" cy="4023360"/>
          </a:xfrm>
        </p:spPr>
        <p:txBody>
          <a:bodyPr rtlCol="0"/>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4" name="Объект 3"/>
          <p:cNvSpPr>
            <a:spLocks noGrp="1"/>
          </p:cNvSpPr>
          <p:nvPr>
            <p:ph sz="half" idx="2"/>
          </p:nvPr>
        </p:nvSpPr>
        <p:spPr>
          <a:xfrm>
            <a:off x="6267612" y="2057400"/>
            <a:ext cx="4754880" cy="4023360"/>
          </a:xfrm>
        </p:spPr>
        <p:txBody>
          <a:bodyPr rtlCol="0"/>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5" name="Дата 4"/>
          <p:cNvSpPr>
            <a:spLocks noGrp="1"/>
          </p:cNvSpPr>
          <p:nvPr>
            <p:ph type="dt" sz="half" idx="10"/>
          </p:nvPr>
        </p:nvSpPr>
        <p:spPr/>
        <p:txBody>
          <a:bodyPr rtlCol="0"/>
          <a:lstStyle/>
          <a:p>
            <a:pPr rtl="0"/>
            <a:fld id="{EC8E31FF-6F7A-41B1-8150-330EFD452CD8}" type="datetime1">
              <a:rPr lang="ru-RU" noProof="0" smtClean="0"/>
              <a:t>24.09.2022</a:t>
            </a:fld>
            <a:endParaRPr lang="ru-RU" noProof="0" dirty="0"/>
          </a:p>
        </p:txBody>
      </p:sp>
      <p:sp>
        <p:nvSpPr>
          <p:cNvPr id="6" name="Нижний колонтитул 5"/>
          <p:cNvSpPr>
            <a:spLocks noGrp="1"/>
          </p:cNvSpPr>
          <p:nvPr>
            <p:ph type="ftr" sz="quarter" idx="11"/>
          </p:nvPr>
        </p:nvSpPr>
        <p:spPr/>
        <p:txBody>
          <a:bodyPr rtlCol="0"/>
          <a:lstStyle/>
          <a:p>
            <a:pPr rtl="0"/>
            <a:endParaRPr lang="ru-RU" noProof="0" dirty="0"/>
          </a:p>
        </p:txBody>
      </p:sp>
      <p:sp>
        <p:nvSpPr>
          <p:cNvPr id="7" name="Номер слайда 6"/>
          <p:cNvSpPr>
            <a:spLocks noGrp="1"/>
          </p:cNvSpPr>
          <p:nvPr>
            <p:ph type="sldNum" sz="quarter" idx="12"/>
          </p:nvPr>
        </p:nvSpPr>
        <p:spPr/>
        <p:txBody>
          <a:bodyPr rtlCol="0"/>
          <a:lstStyle/>
          <a:p>
            <a:pPr rtl="0"/>
            <a:fld id="{6D22F896-40B5-4ADD-8801-0D06FADFA095}" type="slidenum">
              <a:rPr lang="ru-RU" noProof="0" smtClean="0"/>
              <a:t>‹#›</a:t>
            </a:fld>
            <a:endParaRPr lang="ru-RU" noProof="0" dirty="0"/>
          </a:p>
        </p:txBody>
      </p:sp>
    </p:spTree>
    <p:extLst>
      <p:ext uri="{BB962C8B-B14F-4D97-AF65-F5344CB8AC3E}">
        <p14:creationId xmlns:p14="http://schemas.microsoft.com/office/powerpoint/2010/main" val="534525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Заголовок 9"/>
          <p:cNvSpPr>
            <a:spLocks noGrp="1"/>
          </p:cNvSpPr>
          <p:nvPr>
            <p:ph type="title"/>
          </p:nvPr>
        </p:nvSpPr>
        <p:spPr/>
        <p:txBody>
          <a:bodyPr rtlCol="0"/>
          <a:lstStyle/>
          <a:p>
            <a:pPr rtl="0"/>
            <a:r>
              <a:rPr lang="ru-RU" noProof="0"/>
              <a:t>Образец заголовка</a:t>
            </a:r>
            <a:endParaRPr lang="ru-RU" noProof="0" dirty="0"/>
          </a:p>
        </p:txBody>
      </p:sp>
      <p:sp>
        <p:nvSpPr>
          <p:cNvPr id="3" name="Текст 2"/>
          <p:cNvSpPr>
            <a:spLocks noGrp="1"/>
          </p:cNvSpPr>
          <p:nvPr>
            <p:ph type="body" idx="1"/>
          </p:nvPr>
        </p:nvSpPr>
        <p:spPr>
          <a:xfrm>
            <a:off x="1143000" y="2001511"/>
            <a:ext cx="4754880" cy="777240"/>
          </a:xfrm>
        </p:spPr>
        <p:txBody>
          <a:bodyPr rtlCol="0"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Образец текста</a:t>
            </a:r>
          </a:p>
        </p:txBody>
      </p:sp>
      <p:sp>
        <p:nvSpPr>
          <p:cNvPr id="4" name="Объект 3"/>
          <p:cNvSpPr>
            <a:spLocks noGrp="1"/>
          </p:cNvSpPr>
          <p:nvPr>
            <p:ph sz="half" idx="2"/>
          </p:nvPr>
        </p:nvSpPr>
        <p:spPr>
          <a:xfrm>
            <a:off x="1143000" y="2721483"/>
            <a:ext cx="4754880" cy="3383280"/>
          </a:xfrm>
        </p:spPr>
        <p:txBody>
          <a:bodyPr rtlCol="0"/>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5" name="Текст 4"/>
          <p:cNvSpPr>
            <a:spLocks noGrp="1"/>
          </p:cNvSpPr>
          <p:nvPr>
            <p:ph type="body" sz="quarter" idx="3"/>
          </p:nvPr>
        </p:nvSpPr>
        <p:spPr>
          <a:xfrm>
            <a:off x="6269173" y="1999032"/>
            <a:ext cx="4754880" cy="777240"/>
          </a:xfrm>
        </p:spPr>
        <p:txBody>
          <a:bodyPr rtlCol="0"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Образец текста</a:t>
            </a:r>
          </a:p>
        </p:txBody>
      </p:sp>
      <p:sp>
        <p:nvSpPr>
          <p:cNvPr id="6" name="Объект 5"/>
          <p:cNvSpPr>
            <a:spLocks noGrp="1"/>
          </p:cNvSpPr>
          <p:nvPr>
            <p:ph sz="quarter" idx="4"/>
          </p:nvPr>
        </p:nvSpPr>
        <p:spPr>
          <a:xfrm>
            <a:off x="6269173" y="2719322"/>
            <a:ext cx="4754880" cy="3383280"/>
          </a:xfrm>
        </p:spPr>
        <p:txBody>
          <a:bodyPr rtlCol="0"/>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7" name="Дата 6"/>
          <p:cNvSpPr>
            <a:spLocks noGrp="1"/>
          </p:cNvSpPr>
          <p:nvPr>
            <p:ph type="dt" sz="half" idx="10"/>
          </p:nvPr>
        </p:nvSpPr>
        <p:spPr/>
        <p:txBody>
          <a:bodyPr rtlCol="0"/>
          <a:lstStyle/>
          <a:p>
            <a:pPr rtl="0"/>
            <a:fld id="{E86512C5-AF41-4407-9A8D-FDA3CFFC0857}" type="datetime1">
              <a:rPr lang="ru-RU" noProof="0" smtClean="0"/>
              <a:t>24.09.2022</a:t>
            </a:fld>
            <a:endParaRPr lang="ru-RU" noProof="0" dirty="0"/>
          </a:p>
        </p:txBody>
      </p:sp>
      <p:sp>
        <p:nvSpPr>
          <p:cNvPr id="8" name="Нижний колонтитул 7"/>
          <p:cNvSpPr>
            <a:spLocks noGrp="1"/>
          </p:cNvSpPr>
          <p:nvPr>
            <p:ph type="ftr" sz="quarter" idx="11"/>
          </p:nvPr>
        </p:nvSpPr>
        <p:spPr/>
        <p:txBody>
          <a:bodyPr rtlCol="0"/>
          <a:lstStyle/>
          <a:p>
            <a:pPr rtl="0"/>
            <a:endParaRPr lang="ru-RU" noProof="0" dirty="0"/>
          </a:p>
        </p:txBody>
      </p:sp>
      <p:sp>
        <p:nvSpPr>
          <p:cNvPr id="9" name="Номер слайда 8"/>
          <p:cNvSpPr>
            <a:spLocks noGrp="1"/>
          </p:cNvSpPr>
          <p:nvPr>
            <p:ph type="sldNum" sz="quarter" idx="12"/>
          </p:nvPr>
        </p:nvSpPr>
        <p:spPr/>
        <p:txBody>
          <a:bodyPr rtlCol="0"/>
          <a:lstStyle/>
          <a:p>
            <a:pPr rtl="0"/>
            <a:fld id="{6D22F896-40B5-4ADD-8801-0D06FADFA095}" type="slidenum">
              <a:rPr lang="ru-RU" noProof="0" smtClean="0"/>
              <a:t>‹#›</a:t>
            </a:fld>
            <a:endParaRPr lang="ru-RU" noProof="0" dirty="0"/>
          </a:p>
        </p:txBody>
      </p:sp>
    </p:spTree>
    <p:extLst>
      <p:ext uri="{BB962C8B-B14F-4D97-AF65-F5344CB8AC3E}">
        <p14:creationId xmlns:p14="http://schemas.microsoft.com/office/powerpoint/2010/main" val="2168006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a:t>Образец заголовка</a:t>
            </a:r>
            <a:endParaRPr lang="ru-RU" noProof="0" dirty="0"/>
          </a:p>
        </p:txBody>
      </p:sp>
      <p:sp>
        <p:nvSpPr>
          <p:cNvPr id="3" name="Дата 2"/>
          <p:cNvSpPr>
            <a:spLocks noGrp="1"/>
          </p:cNvSpPr>
          <p:nvPr>
            <p:ph type="dt" sz="half" idx="10"/>
          </p:nvPr>
        </p:nvSpPr>
        <p:spPr/>
        <p:txBody>
          <a:bodyPr rtlCol="0"/>
          <a:lstStyle/>
          <a:p>
            <a:pPr rtl="0"/>
            <a:fld id="{41E0AC5F-13FB-4523-BF00-501B04C3BB6D}" type="datetime1">
              <a:rPr lang="ru-RU" noProof="0" smtClean="0"/>
              <a:t>24.09.2022</a:t>
            </a:fld>
            <a:endParaRPr lang="ru-RU" noProof="0" dirty="0"/>
          </a:p>
        </p:txBody>
      </p:sp>
      <p:sp>
        <p:nvSpPr>
          <p:cNvPr id="4" name="Нижний колонтитул 3"/>
          <p:cNvSpPr>
            <a:spLocks noGrp="1"/>
          </p:cNvSpPr>
          <p:nvPr>
            <p:ph type="ftr" sz="quarter" idx="11"/>
          </p:nvPr>
        </p:nvSpPr>
        <p:spPr/>
        <p:txBody>
          <a:bodyPr rtlCol="0"/>
          <a:lstStyle/>
          <a:p>
            <a:pPr rtl="0"/>
            <a:endParaRPr lang="ru-RU" noProof="0" dirty="0"/>
          </a:p>
        </p:txBody>
      </p:sp>
      <p:sp>
        <p:nvSpPr>
          <p:cNvPr id="5" name="Номер слайда 4"/>
          <p:cNvSpPr>
            <a:spLocks noGrp="1"/>
          </p:cNvSpPr>
          <p:nvPr>
            <p:ph type="sldNum" sz="quarter" idx="12"/>
          </p:nvPr>
        </p:nvSpPr>
        <p:spPr/>
        <p:txBody>
          <a:bodyPr rtlCol="0"/>
          <a:lstStyle/>
          <a:p>
            <a:pPr rtl="0"/>
            <a:fld id="{6D22F896-40B5-4ADD-8801-0D06FADFA095}" type="slidenum">
              <a:rPr lang="ru-RU" noProof="0" smtClean="0"/>
              <a:t>‹#›</a:t>
            </a:fld>
            <a:endParaRPr lang="ru-RU" noProof="0" dirty="0"/>
          </a:p>
        </p:txBody>
      </p:sp>
    </p:spTree>
    <p:extLst>
      <p:ext uri="{BB962C8B-B14F-4D97-AF65-F5344CB8AC3E}">
        <p14:creationId xmlns:p14="http://schemas.microsoft.com/office/powerpoint/2010/main" val="3975270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rtlCol="0"/>
          <a:lstStyle/>
          <a:p>
            <a:pPr rtl="0"/>
            <a:fld id="{1137AEC7-9978-4A4E-9DC4-1AF2565A2397}" type="datetime1">
              <a:rPr lang="ru-RU" noProof="0" smtClean="0"/>
              <a:t>24.09.2022</a:t>
            </a:fld>
            <a:endParaRPr lang="ru-RU" noProof="0" dirty="0"/>
          </a:p>
        </p:txBody>
      </p:sp>
      <p:sp>
        <p:nvSpPr>
          <p:cNvPr id="3" name="Нижний колонтитул 2"/>
          <p:cNvSpPr>
            <a:spLocks noGrp="1"/>
          </p:cNvSpPr>
          <p:nvPr>
            <p:ph type="ftr" sz="quarter" idx="11"/>
          </p:nvPr>
        </p:nvSpPr>
        <p:spPr/>
        <p:txBody>
          <a:bodyPr rtlCol="0"/>
          <a:lstStyle/>
          <a:p>
            <a:pPr rtl="0"/>
            <a:endParaRPr lang="ru-RU" noProof="0" dirty="0"/>
          </a:p>
        </p:txBody>
      </p:sp>
      <p:sp>
        <p:nvSpPr>
          <p:cNvPr id="4" name="Номер слайда 3"/>
          <p:cNvSpPr>
            <a:spLocks noGrp="1"/>
          </p:cNvSpPr>
          <p:nvPr>
            <p:ph type="sldNum" sz="quarter" idx="12"/>
          </p:nvPr>
        </p:nvSpPr>
        <p:spPr/>
        <p:txBody>
          <a:bodyPr rtlCol="0"/>
          <a:lstStyle/>
          <a:p>
            <a:pPr rtl="0"/>
            <a:fld id="{6D22F896-40B5-4ADD-8801-0D06FADFA095}" type="slidenum">
              <a:rPr lang="ru-RU" noProof="0" smtClean="0"/>
              <a:t>‹#›</a:t>
            </a:fld>
            <a:endParaRPr lang="ru-RU" noProof="0" dirty="0"/>
          </a:p>
        </p:txBody>
      </p:sp>
    </p:spTree>
    <p:extLst>
      <p:ext uri="{BB962C8B-B14F-4D97-AF65-F5344CB8AC3E}">
        <p14:creationId xmlns:p14="http://schemas.microsoft.com/office/powerpoint/2010/main" val="117020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1097280"/>
            <a:ext cx="3931920" cy="1737360"/>
          </a:xfrm>
        </p:spPr>
        <p:txBody>
          <a:bodyPr rtlCol="0" anchor="b">
            <a:noAutofit/>
          </a:bodyPr>
          <a:lstStyle>
            <a:lvl1pPr>
              <a:lnSpc>
                <a:spcPct val="90000"/>
              </a:lnSpc>
              <a:defRPr sz="4000" b="0"/>
            </a:lvl1pPr>
          </a:lstStyle>
          <a:p>
            <a:pPr rtl="0"/>
            <a:r>
              <a:rPr lang="ru-RU" noProof="0"/>
              <a:t>Образец заголовка</a:t>
            </a:r>
            <a:endParaRPr lang="ru-RU" noProof="0" dirty="0"/>
          </a:p>
        </p:txBody>
      </p:sp>
      <p:sp>
        <p:nvSpPr>
          <p:cNvPr id="3" name="Объект 2"/>
          <p:cNvSpPr>
            <a:spLocks noGrp="1"/>
          </p:cNvSpPr>
          <p:nvPr>
            <p:ph idx="1"/>
          </p:nvPr>
        </p:nvSpPr>
        <p:spPr>
          <a:xfrm>
            <a:off x="5852159" y="1097280"/>
            <a:ext cx="5212080" cy="4663440"/>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4" name="Текст 3"/>
          <p:cNvSpPr>
            <a:spLocks noGrp="1"/>
          </p:cNvSpPr>
          <p:nvPr>
            <p:ph type="body" sz="half" idx="2"/>
          </p:nvPr>
        </p:nvSpPr>
        <p:spPr>
          <a:xfrm>
            <a:off x="1143000" y="2834640"/>
            <a:ext cx="3931920" cy="3017520"/>
          </a:xfrm>
        </p:spPr>
        <p:txBody>
          <a:bodyPr rtlCol="0">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0"/>
              <a:t>Образец текста</a:t>
            </a:r>
          </a:p>
        </p:txBody>
      </p:sp>
      <p:sp>
        <p:nvSpPr>
          <p:cNvPr id="5" name="Дата 4"/>
          <p:cNvSpPr>
            <a:spLocks noGrp="1"/>
          </p:cNvSpPr>
          <p:nvPr>
            <p:ph type="dt" sz="half" idx="10"/>
          </p:nvPr>
        </p:nvSpPr>
        <p:spPr/>
        <p:txBody>
          <a:bodyPr rtlCol="0"/>
          <a:lstStyle/>
          <a:p>
            <a:pPr rtl="0"/>
            <a:fld id="{0D854DC3-8A14-43B0-9E50-152D156F7AFE}" type="datetime1">
              <a:rPr lang="ru-RU" noProof="0" smtClean="0"/>
              <a:t>24.09.2022</a:t>
            </a:fld>
            <a:endParaRPr lang="ru-RU" noProof="0" dirty="0"/>
          </a:p>
        </p:txBody>
      </p:sp>
      <p:sp>
        <p:nvSpPr>
          <p:cNvPr id="6" name="Нижний колонтитул 5"/>
          <p:cNvSpPr>
            <a:spLocks noGrp="1"/>
          </p:cNvSpPr>
          <p:nvPr>
            <p:ph type="ftr" sz="quarter" idx="11"/>
          </p:nvPr>
        </p:nvSpPr>
        <p:spPr/>
        <p:txBody>
          <a:bodyPr rtlCol="0"/>
          <a:lstStyle/>
          <a:p>
            <a:pPr rtl="0"/>
            <a:endParaRPr lang="ru-RU" noProof="0" dirty="0"/>
          </a:p>
        </p:txBody>
      </p:sp>
      <p:sp>
        <p:nvSpPr>
          <p:cNvPr id="7" name="Номер слайда 6"/>
          <p:cNvSpPr>
            <a:spLocks noGrp="1"/>
          </p:cNvSpPr>
          <p:nvPr>
            <p:ph type="sldNum" sz="quarter" idx="12"/>
          </p:nvPr>
        </p:nvSpPr>
        <p:spPr/>
        <p:txBody>
          <a:bodyPr rtlCol="0"/>
          <a:lstStyle/>
          <a:p>
            <a:pPr rtl="0"/>
            <a:fld id="{6D22F896-40B5-4ADD-8801-0D06FADFA095}" type="slidenum">
              <a:rPr lang="ru-RU" noProof="0" smtClean="0"/>
              <a:t>‹#›</a:t>
            </a:fld>
            <a:endParaRPr lang="ru-RU" noProof="0" dirty="0"/>
          </a:p>
        </p:txBody>
      </p:sp>
    </p:spTree>
    <p:extLst>
      <p:ext uri="{BB962C8B-B14F-4D97-AF65-F5344CB8AC3E}">
        <p14:creationId xmlns:p14="http://schemas.microsoft.com/office/powerpoint/2010/main" val="2455246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1097280"/>
            <a:ext cx="3931920" cy="1737360"/>
          </a:xfrm>
        </p:spPr>
        <p:txBody>
          <a:bodyPr rtlCol="0" anchor="b">
            <a:noAutofit/>
          </a:bodyPr>
          <a:lstStyle>
            <a:lvl1pPr>
              <a:lnSpc>
                <a:spcPct val="90000"/>
              </a:lnSpc>
              <a:defRPr sz="4000" b="0"/>
            </a:lvl1pPr>
          </a:lstStyle>
          <a:p>
            <a:pPr rtl="0"/>
            <a:r>
              <a:rPr lang="ru-RU" noProof="0"/>
              <a:t>Образец заголовка</a:t>
            </a:r>
            <a:endParaRPr lang="ru-RU" noProof="0" dirty="0"/>
          </a:p>
        </p:txBody>
      </p:sp>
      <p:sp>
        <p:nvSpPr>
          <p:cNvPr id="3" name="Рисунок 2"/>
          <p:cNvSpPr>
            <a:spLocks noGrp="1" noChangeAspect="1"/>
          </p:cNvSpPr>
          <p:nvPr>
            <p:ph type="pic" idx="1"/>
          </p:nvPr>
        </p:nvSpPr>
        <p:spPr>
          <a:xfrm>
            <a:off x="5413248" y="1069847"/>
            <a:ext cx="6099048" cy="4800600"/>
          </a:xfrm>
        </p:spPr>
        <p:txBody>
          <a:bodyPr lIns="274320" tIns="182880" rtlCol="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noProof="0"/>
              <a:t>Вставка рисунка</a:t>
            </a:r>
            <a:endParaRPr lang="ru-RU" noProof="0" dirty="0"/>
          </a:p>
        </p:txBody>
      </p:sp>
      <p:sp>
        <p:nvSpPr>
          <p:cNvPr id="4" name="Текст 3"/>
          <p:cNvSpPr>
            <a:spLocks noGrp="1"/>
          </p:cNvSpPr>
          <p:nvPr>
            <p:ph type="body" sz="half" idx="2"/>
          </p:nvPr>
        </p:nvSpPr>
        <p:spPr>
          <a:xfrm>
            <a:off x="1143000" y="2834640"/>
            <a:ext cx="3931920" cy="2880360"/>
          </a:xfrm>
        </p:spPr>
        <p:txBody>
          <a:bodyPr rtlCol="0">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0"/>
              <a:t>Образец текста</a:t>
            </a:r>
          </a:p>
        </p:txBody>
      </p:sp>
      <p:sp>
        <p:nvSpPr>
          <p:cNvPr id="5" name="Дата 4"/>
          <p:cNvSpPr>
            <a:spLocks noGrp="1"/>
          </p:cNvSpPr>
          <p:nvPr>
            <p:ph type="dt" sz="half" idx="10"/>
          </p:nvPr>
        </p:nvSpPr>
        <p:spPr/>
        <p:txBody>
          <a:bodyPr rtlCol="0"/>
          <a:lstStyle/>
          <a:p>
            <a:pPr rtl="0"/>
            <a:fld id="{39C322A6-A07A-4901-8F30-4396EF66C96C}" type="datetime1">
              <a:rPr lang="ru-RU" noProof="0" smtClean="0"/>
              <a:t>24.09.2022</a:t>
            </a:fld>
            <a:endParaRPr lang="ru-RU" noProof="0" dirty="0"/>
          </a:p>
        </p:txBody>
      </p:sp>
      <p:sp>
        <p:nvSpPr>
          <p:cNvPr id="6" name="Нижний колонтитул 5"/>
          <p:cNvSpPr>
            <a:spLocks noGrp="1"/>
          </p:cNvSpPr>
          <p:nvPr>
            <p:ph type="ftr" sz="quarter" idx="11"/>
          </p:nvPr>
        </p:nvSpPr>
        <p:spPr/>
        <p:txBody>
          <a:bodyPr rtlCol="0"/>
          <a:lstStyle/>
          <a:p>
            <a:pPr rtl="0"/>
            <a:endParaRPr lang="ru-RU" noProof="0" dirty="0"/>
          </a:p>
        </p:txBody>
      </p:sp>
      <p:sp>
        <p:nvSpPr>
          <p:cNvPr id="7" name="Номер слайда 6"/>
          <p:cNvSpPr>
            <a:spLocks noGrp="1"/>
          </p:cNvSpPr>
          <p:nvPr>
            <p:ph type="sldNum" sz="quarter" idx="12"/>
          </p:nvPr>
        </p:nvSpPr>
        <p:spPr/>
        <p:txBody>
          <a:bodyPr rtlCol="0"/>
          <a:lstStyle/>
          <a:p>
            <a:pPr rtl="0"/>
            <a:fld id="{6D22F896-40B5-4ADD-8801-0D06FADFA095}" type="slidenum">
              <a:rPr lang="ru-RU" noProof="0" smtClean="0"/>
              <a:t>‹#›</a:t>
            </a:fld>
            <a:endParaRPr lang="ru-RU" noProof="0" dirty="0"/>
          </a:p>
        </p:txBody>
      </p:sp>
    </p:spTree>
    <p:extLst>
      <p:ext uri="{BB962C8B-B14F-4D97-AF65-F5344CB8AC3E}">
        <p14:creationId xmlns:p14="http://schemas.microsoft.com/office/powerpoint/2010/main" val="3415071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Прямоугольник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pPr rtl="0"/>
            <a:r>
              <a:rPr lang="ru-RU" noProof="0" dirty="0"/>
              <a:t>Образец заголовка</a:t>
            </a:r>
          </a:p>
        </p:txBody>
      </p:sp>
      <p:sp>
        <p:nvSpPr>
          <p:cNvPr id="3" name="Текст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rtl="0"/>
            <a:r>
              <a:rPr lang="ru-RU" noProof="0" dirty="0"/>
              <a:t>Образец текста</a:t>
            </a:r>
          </a:p>
          <a:p>
            <a:pPr lvl="1" rtl="0"/>
            <a:r>
              <a:rPr lang="ru-RU" noProof="0" dirty="0"/>
              <a:t>Второй уровень</a:t>
            </a:r>
          </a:p>
          <a:p>
            <a:pPr lvl="2" rtl="0"/>
            <a:r>
              <a:rPr lang="ru-RU" noProof="0" dirty="0"/>
              <a:t>Третий уровень</a:t>
            </a:r>
          </a:p>
          <a:p>
            <a:pPr lvl="3" rtl="0"/>
            <a:r>
              <a:rPr lang="ru-RU" noProof="0" dirty="0"/>
              <a:t>Четвертый уровень</a:t>
            </a:r>
          </a:p>
          <a:p>
            <a:pPr lvl="4" rtl="0"/>
            <a:r>
              <a:rPr lang="ru-RU" noProof="0" dirty="0"/>
              <a:t>Пятый уровень</a:t>
            </a:r>
          </a:p>
        </p:txBody>
      </p:sp>
      <p:sp>
        <p:nvSpPr>
          <p:cNvPr id="4" name="Дата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pPr rtl="0"/>
            <a:fld id="{05E6433C-341A-4F8B-9476-F9C3E096DC01}" type="datetime1">
              <a:rPr lang="ru-RU" noProof="0" smtClean="0"/>
              <a:t>24.09.2022</a:t>
            </a:fld>
            <a:endParaRPr lang="ru-RU" noProof="0" dirty="0"/>
          </a:p>
        </p:txBody>
      </p:sp>
      <p:sp>
        <p:nvSpPr>
          <p:cNvPr id="5" name="Нижний колонтитул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pPr rtl="0"/>
            <a:endParaRPr lang="ru-RU" noProof="0" dirty="0"/>
          </a:p>
        </p:txBody>
      </p:sp>
      <p:sp>
        <p:nvSpPr>
          <p:cNvPr id="6" name="Номер слайда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pPr rtl="0"/>
            <a:fld id="{6D22F896-40B5-4ADD-8801-0D06FADFA095}" type="slidenum">
              <a:rPr lang="ru-RU" noProof="0" smtClean="0"/>
              <a:pPr/>
              <a:t>‹#›</a:t>
            </a:fld>
            <a:endParaRPr lang="ru-RU" noProof="0" dirty="0"/>
          </a:p>
        </p:txBody>
      </p:sp>
    </p:spTree>
    <p:extLst>
      <p:ext uri="{BB962C8B-B14F-4D97-AF65-F5344CB8AC3E}">
        <p14:creationId xmlns:p14="http://schemas.microsoft.com/office/powerpoint/2010/main" val="294761968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81F489-B701-4C74-9747-27C8656A89CC}"/>
              </a:ext>
            </a:extLst>
          </p:cNvPr>
          <p:cNvSpPr>
            <a:spLocks noGrp="1"/>
          </p:cNvSpPr>
          <p:nvPr>
            <p:ph type="ctrTitle"/>
          </p:nvPr>
        </p:nvSpPr>
        <p:spPr/>
        <p:txBody>
          <a:bodyPr rtlCol="0">
            <a:normAutofit/>
          </a:bodyPr>
          <a:lstStyle/>
          <a:p>
            <a:pPr rtl="0"/>
            <a:r>
              <a:rPr lang="ru-RU" sz="4000" dirty="0">
                <a:latin typeface="Rockwell" panose="02060603020205020403" pitchFamily="18" charset="0"/>
              </a:rPr>
              <a:t>Влияние современных оздоровительных технологий образовательного пространства на здоровье учащихся</a:t>
            </a:r>
          </a:p>
        </p:txBody>
      </p:sp>
      <p:sp>
        <p:nvSpPr>
          <p:cNvPr id="3" name="Подзаголовок 2">
            <a:extLst>
              <a:ext uri="{FF2B5EF4-FFF2-40B4-BE49-F238E27FC236}">
                <a16:creationId xmlns:a16="http://schemas.microsoft.com/office/drawing/2014/main" id="{6D699F35-1401-4ECD-9F96-7017DB9FA104}"/>
              </a:ext>
            </a:extLst>
          </p:cNvPr>
          <p:cNvSpPr>
            <a:spLocks noGrp="1"/>
          </p:cNvSpPr>
          <p:nvPr>
            <p:ph type="subTitle" idx="1"/>
          </p:nvPr>
        </p:nvSpPr>
        <p:spPr>
          <a:xfrm>
            <a:off x="1709530" y="4465983"/>
            <a:ext cx="8767860" cy="1696278"/>
          </a:xfrm>
        </p:spPr>
        <p:txBody>
          <a:bodyPr rtlCol="0">
            <a:normAutofit fontScale="92500" lnSpcReduction="20000"/>
          </a:bodyPr>
          <a:lstStyle/>
          <a:p>
            <a:pPr algn="r" rtl="0">
              <a:lnSpc>
                <a:spcPct val="120000"/>
              </a:lnSpc>
              <a:spcBef>
                <a:spcPts val="0"/>
              </a:spcBef>
            </a:pPr>
            <a:r>
              <a:rPr lang="ru-RU" dirty="0">
                <a:latin typeface="Tahoma" panose="020B0604030504040204" pitchFamily="34" charset="0"/>
                <a:ea typeface="Tahoma" panose="020B0604030504040204" pitchFamily="34" charset="0"/>
                <a:cs typeface="Tahoma" panose="020B0604030504040204" pitchFamily="34" charset="0"/>
              </a:rPr>
              <a:t>В.В. </a:t>
            </a:r>
            <a:r>
              <a:rPr lang="ru-RU" dirty="0" err="1">
                <a:latin typeface="Tahoma" panose="020B0604030504040204" pitchFamily="34" charset="0"/>
                <a:ea typeface="Tahoma" panose="020B0604030504040204" pitchFamily="34" charset="0"/>
                <a:cs typeface="Tahoma" panose="020B0604030504040204" pitchFamily="34" charset="0"/>
              </a:rPr>
              <a:t>Тучанская</a:t>
            </a:r>
            <a:endParaRPr lang="ru-RU" dirty="0">
              <a:latin typeface="Tahoma" panose="020B0604030504040204" pitchFamily="34" charset="0"/>
              <a:ea typeface="Tahoma" panose="020B0604030504040204" pitchFamily="34" charset="0"/>
              <a:cs typeface="Tahoma" panose="020B0604030504040204" pitchFamily="34" charset="0"/>
            </a:endParaRPr>
          </a:p>
          <a:p>
            <a:pPr algn="r" rtl="0">
              <a:lnSpc>
                <a:spcPct val="120000"/>
              </a:lnSpc>
              <a:spcBef>
                <a:spcPts val="0"/>
              </a:spcBef>
            </a:pPr>
            <a:r>
              <a:rPr lang="ru-RU" dirty="0">
                <a:latin typeface="Tahoma" panose="020B0604030504040204" pitchFamily="34" charset="0"/>
                <a:ea typeface="Tahoma" panose="020B0604030504040204" pitchFamily="34" charset="0"/>
                <a:cs typeface="Tahoma" panose="020B0604030504040204" pitchFamily="34" charset="0"/>
              </a:rPr>
              <a:t>учитель физической культуры,</a:t>
            </a:r>
          </a:p>
          <a:p>
            <a:pPr algn="r" rtl="0">
              <a:lnSpc>
                <a:spcPct val="120000"/>
              </a:lnSpc>
              <a:spcBef>
                <a:spcPts val="0"/>
              </a:spcBef>
            </a:pPr>
            <a:r>
              <a:rPr lang="ru-RU" dirty="0">
                <a:latin typeface="Tahoma" panose="020B0604030504040204" pitchFamily="34" charset="0"/>
                <a:ea typeface="Tahoma" panose="020B0604030504040204" pitchFamily="34" charset="0"/>
                <a:cs typeface="Tahoma" panose="020B0604030504040204" pitchFamily="34" charset="0"/>
              </a:rPr>
              <a:t>муниципальное автономное общеобразовательное учреждение</a:t>
            </a:r>
          </a:p>
          <a:p>
            <a:pPr algn="r" rtl="0">
              <a:lnSpc>
                <a:spcPct val="120000"/>
              </a:lnSpc>
              <a:spcBef>
                <a:spcPts val="0"/>
              </a:spcBef>
            </a:pPr>
            <a:r>
              <a:rPr lang="ru-RU" dirty="0">
                <a:latin typeface="Tahoma" panose="020B0604030504040204" pitchFamily="34" charset="0"/>
                <a:ea typeface="Tahoma" panose="020B0604030504040204" pitchFamily="34" charset="0"/>
                <a:cs typeface="Tahoma" panose="020B0604030504040204" pitchFamily="34" charset="0"/>
              </a:rPr>
              <a:t>«Центр образования им. И.А. Милютина»</a:t>
            </a:r>
          </a:p>
          <a:p>
            <a:pPr algn="r" rtl="0">
              <a:lnSpc>
                <a:spcPct val="120000"/>
              </a:lnSpc>
              <a:spcBef>
                <a:spcPts val="0"/>
              </a:spcBef>
            </a:pPr>
            <a:r>
              <a:rPr lang="ru-RU" dirty="0">
                <a:latin typeface="Tahoma" panose="020B0604030504040204" pitchFamily="34" charset="0"/>
                <a:ea typeface="Tahoma" panose="020B0604030504040204" pitchFamily="34" charset="0"/>
                <a:cs typeface="Tahoma" panose="020B0604030504040204" pitchFamily="34" charset="0"/>
              </a:rPr>
              <a:t>г. Череповец</a:t>
            </a:r>
          </a:p>
        </p:txBody>
      </p:sp>
    </p:spTree>
    <p:extLst>
      <p:ext uri="{BB962C8B-B14F-4D97-AF65-F5344CB8AC3E}">
        <p14:creationId xmlns:p14="http://schemas.microsoft.com/office/powerpoint/2010/main" val="616906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B23A89B-B4D4-172C-4E37-5487C9192EEA}"/>
              </a:ext>
            </a:extLst>
          </p:cNvPr>
          <p:cNvSpPr txBox="1"/>
          <p:nvPr/>
        </p:nvSpPr>
        <p:spPr>
          <a:xfrm>
            <a:off x="457200" y="3238287"/>
            <a:ext cx="11277600" cy="3170099"/>
          </a:xfrm>
          <a:prstGeom prst="rect">
            <a:avLst/>
          </a:prstGeom>
          <a:noFill/>
        </p:spPr>
        <p:txBody>
          <a:bodyPr wrap="square">
            <a:spAutoFit/>
          </a:bodyPr>
          <a:lstStyle/>
          <a:p>
            <a:pPr algn="just"/>
            <a:r>
              <a:rPr lang="ru-RU" sz="2000" dirty="0"/>
              <a:t>Поэтому, на наш взгляд, помимо привития знаний о здоровье, более целесообразно формировать культуру здоровья, к основным компонентам которой относятся компоненты и </a:t>
            </a:r>
            <a:r>
              <a:rPr lang="ru-RU" sz="2000" dirty="0" err="1"/>
              <a:t>здоровьесберегающих</a:t>
            </a:r>
            <a:r>
              <a:rPr lang="ru-RU" sz="2000" dirty="0"/>
              <a:t> технологий:</a:t>
            </a:r>
          </a:p>
          <a:p>
            <a:pPr algn="just"/>
            <a:r>
              <a:rPr lang="ru-RU" sz="2000" dirty="0"/>
              <a:t>- аксиологический, проявляющийся в осознании учащимися высшей ценности своего здоровья, необходимости вести здоровый образ жизни и позволяющий наиболее полно осуществить намеченные цели, используя умственные и физические возможности;</a:t>
            </a:r>
          </a:p>
          <a:p>
            <a:pPr algn="just"/>
            <a:r>
              <a:rPr lang="ru-RU" sz="2000" dirty="0"/>
              <a:t>- гносеологический, связан с приобретением знаний и умений, познанием себя, своих потенциальных способностей и возможностей, необходимых для процесса </a:t>
            </a:r>
            <a:r>
              <a:rPr lang="ru-RU" sz="2000" dirty="0" err="1"/>
              <a:t>здоровьесбережения</a:t>
            </a:r>
            <a:r>
              <a:rPr lang="ru-RU" sz="2000" dirty="0"/>
              <a:t>, с интересом к вопросам собственного здоровья, к изучению литературы по данному вопросу, различных методик по оздоровлению и укреплению организма;</a:t>
            </a:r>
          </a:p>
        </p:txBody>
      </p:sp>
      <p:pic>
        <p:nvPicPr>
          <p:cNvPr id="9218" name="Picture 2">
            <a:extLst>
              <a:ext uri="{FF2B5EF4-FFF2-40B4-BE49-F238E27FC236}">
                <a16:creationId xmlns:a16="http://schemas.microsoft.com/office/drawing/2014/main" id="{BBE2237B-306D-8580-7699-6D4E0865F07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388"/>
          <a:stretch/>
        </p:blipFill>
        <p:spPr bwMode="auto">
          <a:xfrm>
            <a:off x="3511825" y="449613"/>
            <a:ext cx="4473989" cy="2788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994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B23A89B-B4D4-172C-4E37-5487C9192EEA}"/>
              </a:ext>
            </a:extLst>
          </p:cNvPr>
          <p:cNvSpPr txBox="1"/>
          <p:nvPr/>
        </p:nvSpPr>
        <p:spPr>
          <a:xfrm>
            <a:off x="457200" y="3211782"/>
            <a:ext cx="11277600" cy="3477875"/>
          </a:xfrm>
          <a:prstGeom prst="rect">
            <a:avLst/>
          </a:prstGeom>
          <a:noFill/>
        </p:spPr>
        <p:txBody>
          <a:bodyPr wrap="square">
            <a:spAutoFit/>
          </a:bodyPr>
          <a:lstStyle/>
          <a:p>
            <a:pPr algn="just"/>
            <a:r>
              <a:rPr lang="ru-RU" sz="2000" dirty="0"/>
              <a:t>- </a:t>
            </a:r>
            <a:r>
              <a:rPr lang="ru-RU" sz="2000" dirty="0" err="1"/>
              <a:t>здоровьесберегающий</a:t>
            </a:r>
            <a:r>
              <a:rPr lang="ru-RU" sz="2000" dirty="0"/>
              <a:t>, включает формирование системы ценностей и установок, гигиенических навыков и умений, необходимых для нормального функционирования организма, а также систему упражнений, направленных на совершенствование навыков и умений по уходу за собой, одеждой, местом проживания, окружающей средой;</a:t>
            </a:r>
          </a:p>
          <a:p>
            <a:pPr algn="just"/>
            <a:r>
              <a:rPr lang="ru-RU" sz="2000" dirty="0"/>
              <a:t>- физкультурно-оздоровительный компонент предполагает владение способами деятельности, направленными на повышение двигательной активности, предупреждение гиподинамии;</a:t>
            </a:r>
          </a:p>
          <a:p>
            <a:pPr algn="just"/>
            <a:r>
              <a:rPr lang="ru-RU" sz="2000" dirty="0"/>
              <a:t>- экологический, учитывающий то, что человек как биологический вид существует в природной среде, которая обеспечивает человеческую личность определёнными биологическими, экономическими и производственными ресурсами [2; 3]. А также комплекс оздоровительных мероприятий, осуществляемый в условиях окружающей среды, максимально соответствующих физиологическим возможностям человека, который определяется как </a:t>
            </a:r>
            <a:r>
              <a:rPr lang="ru-RU" sz="2000" dirty="0" err="1"/>
              <a:t>экопрофилактика</a:t>
            </a:r>
            <a:r>
              <a:rPr lang="ru-RU" sz="2000" dirty="0"/>
              <a:t> [1].</a:t>
            </a:r>
          </a:p>
        </p:txBody>
      </p:sp>
      <p:pic>
        <p:nvPicPr>
          <p:cNvPr id="10242" name="Picture 2">
            <a:extLst>
              <a:ext uri="{FF2B5EF4-FFF2-40B4-BE49-F238E27FC236}">
                <a16:creationId xmlns:a16="http://schemas.microsoft.com/office/drawing/2014/main" id="{8CC09800-3CC4-ABA8-7A7D-066E22C885D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2" t="15643" r="142" b="-3500"/>
          <a:stretch/>
        </p:blipFill>
        <p:spPr bwMode="auto">
          <a:xfrm>
            <a:off x="922677" y="371881"/>
            <a:ext cx="4851641" cy="283990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a:extLst>
              <a:ext uri="{FF2B5EF4-FFF2-40B4-BE49-F238E27FC236}">
                <a16:creationId xmlns:a16="http://schemas.microsoft.com/office/drawing/2014/main" id="{887E31CC-7E82-A34C-73B5-5478D892B45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7467" b="-1"/>
          <a:stretch/>
        </p:blipFill>
        <p:spPr bwMode="auto">
          <a:xfrm>
            <a:off x="6301413" y="371881"/>
            <a:ext cx="4967910" cy="2726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94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B23A89B-B4D4-172C-4E37-5487C9192EEA}"/>
              </a:ext>
            </a:extLst>
          </p:cNvPr>
          <p:cNvSpPr txBox="1"/>
          <p:nvPr/>
        </p:nvSpPr>
        <p:spPr>
          <a:xfrm>
            <a:off x="457200" y="4629765"/>
            <a:ext cx="11277600" cy="1938992"/>
          </a:xfrm>
          <a:prstGeom prst="rect">
            <a:avLst/>
          </a:prstGeom>
          <a:noFill/>
        </p:spPr>
        <p:txBody>
          <a:bodyPr wrap="square">
            <a:spAutoFit/>
          </a:bodyPr>
          <a:lstStyle/>
          <a:p>
            <a:pPr algn="just"/>
            <a:r>
              <a:rPr lang="ru-RU" sz="2000" dirty="0"/>
              <a:t>Из вышесказанного следует, что компонент технологий </a:t>
            </a:r>
            <a:r>
              <a:rPr lang="ru-RU" sz="2000" dirty="0" err="1"/>
              <a:t>здоровьесохранения</a:t>
            </a:r>
            <a:r>
              <a:rPr lang="ru-RU" sz="2000" dirty="0"/>
              <a:t> и </a:t>
            </a:r>
            <a:r>
              <a:rPr lang="ru-RU" sz="2000" dirty="0" err="1"/>
              <a:t>экопрофилактика</a:t>
            </a:r>
            <a:r>
              <a:rPr lang="ru-RU" sz="2000" dirty="0"/>
              <a:t> являются практически одинаковыми по наполняемости, важно исследовать особенности окружающей среды </a:t>
            </a:r>
            <a:r>
              <a:rPr lang="ru-RU" sz="2000" dirty="0" err="1"/>
              <a:t>местопроживания</a:t>
            </a:r>
            <a:r>
              <a:rPr lang="ru-RU" sz="2000" dirty="0"/>
              <a:t> человека и направлять их на сохранение и укрепление здоровья человека на протяжении всей жизни. В последнее время много говорится о негативном влиянии экологической обстановки на здоровье человека, но при этом практически ничего или в минимальном объеме о благотворном влиянии окружающей среды на человека. </a:t>
            </a:r>
          </a:p>
        </p:txBody>
      </p:sp>
      <p:pic>
        <p:nvPicPr>
          <p:cNvPr id="11266" name="Picture 2">
            <a:extLst>
              <a:ext uri="{FF2B5EF4-FFF2-40B4-BE49-F238E27FC236}">
                <a16:creationId xmlns:a16="http://schemas.microsoft.com/office/drawing/2014/main" id="{3651140F-56EE-457C-5F78-C08B752AE4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1" y="538506"/>
            <a:ext cx="5330628" cy="382146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a:extLst>
              <a:ext uri="{FF2B5EF4-FFF2-40B4-BE49-F238E27FC236}">
                <a16:creationId xmlns:a16="http://schemas.microsoft.com/office/drawing/2014/main" id="{6E3987D6-63C6-FE88-6B4A-60C4CA5CD4A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5897217" y="666282"/>
            <a:ext cx="5592418" cy="3726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691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B23A89B-B4D4-172C-4E37-5487C9192EEA}"/>
              </a:ext>
            </a:extLst>
          </p:cNvPr>
          <p:cNvSpPr txBox="1"/>
          <p:nvPr/>
        </p:nvSpPr>
        <p:spPr>
          <a:xfrm>
            <a:off x="457200" y="3980409"/>
            <a:ext cx="11277600" cy="2554545"/>
          </a:xfrm>
          <a:prstGeom prst="rect">
            <a:avLst/>
          </a:prstGeom>
          <a:noFill/>
        </p:spPr>
        <p:txBody>
          <a:bodyPr wrap="square">
            <a:spAutoFit/>
          </a:bodyPr>
          <a:lstStyle/>
          <a:p>
            <a:pPr algn="just"/>
            <a:r>
              <a:rPr lang="ru-RU" sz="2000" dirty="0"/>
              <a:t>Здесь можно привести такие примеры, как </a:t>
            </a:r>
            <a:r>
              <a:rPr lang="ru-RU" sz="2000" dirty="0" err="1"/>
              <a:t>зоотерапия</a:t>
            </a:r>
            <a:r>
              <a:rPr lang="ru-RU" sz="2000" dirty="0"/>
              <a:t>, использование лекарственных растений и минеральных источников и т. д., но все описывается уже как лечебный фактор, а вот как использование законов природы и региональных особенностей окружающей среды для предотвращения развития заболеваний и укрепления здоровья практически минимально, в основном эти сведения касаются закаливания либо реклама санаторно-курортных комплексов, пребывание в которых многие не могут себе позволить. Но если научить человека использовать окружающую среду в месте проживания как средство профилактики, можно избежать развития многих заболеваний [2; 4].</a:t>
            </a:r>
          </a:p>
        </p:txBody>
      </p:sp>
      <p:pic>
        <p:nvPicPr>
          <p:cNvPr id="12290" name="Picture 2">
            <a:extLst>
              <a:ext uri="{FF2B5EF4-FFF2-40B4-BE49-F238E27FC236}">
                <a16:creationId xmlns:a16="http://schemas.microsoft.com/office/drawing/2014/main" id="{255CCBF7-4A62-7B79-7E59-B5630B5118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024"/>
          <a:stretch/>
        </p:blipFill>
        <p:spPr bwMode="auto">
          <a:xfrm>
            <a:off x="537045" y="343516"/>
            <a:ext cx="5558955" cy="3636893"/>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a:extLst>
              <a:ext uri="{FF2B5EF4-FFF2-40B4-BE49-F238E27FC236}">
                <a16:creationId xmlns:a16="http://schemas.microsoft.com/office/drawing/2014/main" id="{C2F9D040-DE49-9056-6CD5-F271D516B8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5846" y="323046"/>
            <a:ext cx="5479110" cy="3660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236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B23A89B-B4D4-172C-4E37-5487C9192EEA}"/>
              </a:ext>
            </a:extLst>
          </p:cNvPr>
          <p:cNvSpPr txBox="1"/>
          <p:nvPr/>
        </p:nvSpPr>
        <p:spPr>
          <a:xfrm>
            <a:off x="457200" y="3278043"/>
            <a:ext cx="11277600" cy="3170099"/>
          </a:xfrm>
          <a:prstGeom prst="rect">
            <a:avLst/>
          </a:prstGeom>
          <a:noFill/>
        </p:spPr>
        <p:txBody>
          <a:bodyPr wrap="square">
            <a:spAutoFit/>
          </a:bodyPr>
          <a:lstStyle/>
          <a:p>
            <a:pPr algn="just"/>
            <a:r>
              <a:rPr lang="ru-RU" sz="2000" dirty="0"/>
              <a:t>Следовательно, можно определить следующие рекомендации для образовательных учреждений, которые являются малозатратными, но в то же время позволят формировать у обучающихся потребность сохранении здоровья своего и окружающих:</a:t>
            </a:r>
          </a:p>
          <a:p>
            <a:pPr algn="just"/>
            <a:r>
              <a:rPr lang="ru-RU" sz="2000" dirty="0"/>
              <a:t>- изучение региональных особенностей окружающей среды и их роли в сохранении и укреплении здоровья, профилактике заболеваний - можно изучать на уроках географии, биологии, основ безопасности жизнедеятельности, давая знания либо стимулируя учащихся в их поиске;</a:t>
            </a:r>
          </a:p>
          <a:p>
            <a:pPr algn="just"/>
            <a:r>
              <a:rPr lang="ru-RU" sz="2000" dirty="0"/>
              <a:t>- воссоздание проведений экскурсий и однодневных походов совместно образовательного учреждения и семьи по окрестностям — решаются несколько задач укрепляются внутрисемейные отношения, на практике познаются особенности окружающей среды в месте проживания, снятие стресса и получение заряда бодрости;</a:t>
            </a:r>
          </a:p>
        </p:txBody>
      </p:sp>
      <p:pic>
        <p:nvPicPr>
          <p:cNvPr id="13314" name="Picture 2">
            <a:extLst>
              <a:ext uri="{FF2B5EF4-FFF2-40B4-BE49-F238E27FC236}">
                <a16:creationId xmlns:a16="http://schemas.microsoft.com/office/drawing/2014/main" id="{6DB8AEAC-93B0-9BB6-ACD4-3B7CC071006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739" b="19334"/>
          <a:stretch/>
        </p:blipFill>
        <p:spPr bwMode="auto">
          <a:xfrm>
            <a:off x="2517913" y="308811"/>
            <a:ext cx="6856342" cy="2969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611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B23A89B-B4D4-172C-4E37-5487C9192EEA}"/>
              </a:ext>
            </a:extLst>
          </p:cNvPr>
          <p:cNvSpPr txBox="1"/>
          <p:nvPr/>
        </p:nvSpPr>
        <p:spPr>
          <a:xfrm>
            <a:off x="457200" y="2933487"/>
            <a:ext cx="11277600" cy="3477875"/>
          </a:xfrm>
          <a:prstGeom prst="rect">
            <a:avLst/>
          </a:prstGeom>
          <a:noFill/>
        </p:spPr>
        <p:txBody>
          <a:bodyPr wrap="square">
            <a:spAutoFit/>
          </a:bodyPr>
          <a:lstStyle/>
          <a:p>
            <a:pPr algn="just"/>
            <a:r>
              <a:rPr lang="ru-RU" sz="2000" dirty="0"/>
              <a:t>- использование растительного и животного мира для снятия стресса и профилактики переутомления — внедрение опыта школ прошлых лет и некоторых настоящего: создание уголков живой природы с растениями и животными, для ухода за которыми привлекаются учащиеся, по возможности воссоздание </a:t>
            </a:r>
            <a:r>
              <a:rPr lang="ru-RU" sz="2000" dirty="0" err="1"/>
              <a:t>приусадебно</a:t>
            </a:r>
            <a:r>
              <a:rPr lang="ru-RU" sz="2000" dirty="0"/>
              <a:t>-тепличных площадок, где опять-таки основная роль отводится детям, причем начиная с начальной школы;</a:t>
            </a:r>
          </a:p>
          <a:p>
            <a:pPr algn="just"/>
            <a:r>
              <a:rPr lang="ru-RU" sz="2000" dirty="0"/>
              <a:t>- использование	естественных сил природы для закаливания естественных условиях — через формирование знаний и умений на уроках основ здорового образа жизни, физической культуры, основ безопасности жизнедеятельности и др.;</a:t>
            </a:r>
          </a:p>
          <a:p>
            <a:pPr algn="just"/>
            <a:r>
              <a:rPr lang="ru-RU" sz="2000" dirty="0"/>
              <a:t>- формирование культуры здоровья и здорового образа жизни у населения всех возрастных групп — через родительские собрания,</a:t>
            </a:r>
          </a:p>
          <a:p>
            <a:pPr algn="just"/>
            <a:r>
              <a:rPr lang="ru-RU" sz="2000" dirty="0"/>
              <a:t>проведение совместных мероприятий соревнований с родителями и приглашенными.</a:t>
            </a:r>
          </a:p>
        </p:txBody>
      </p:sp>
      <p:pic>
        <p:nvPicPr>
          <p:cNvPr id="14338" name="Picture 2">
            <a:extLst>
              <a:ext uri="{FF2B5EF4-FFF2-40B4-BE49-F238E27FC236}">
                <a16:creationId xmlns:a16="http://schemas.microsoft.com/office/drawing/2014/main" id="{83A2557F-D2E5-155C-B397-D51402DCD5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564" b="20831"/>
          <a:stretch/>
        </p:blipFill>
        <p:spPr bwMode="auto">
          <a:xfrm>
            <a:off x="2630556" y="318051"/>
            <a:ext cx="6275595" cy="2615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956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B23A89B-B4D4-172C-4E37-5487C9192EEA}"/>
              </a:ext>
            </a:extLst>
          </p:cNvPr>
          <p:cNvSpPr txBox="1"/>
          <p:nvPr/>
        </p:nvSpPr>
        <p:spPr>
          <a:xfrm>
            <a:off x="457200" y="1740792"/>
            <a:ext cx="11277600" cy="3785652"/>
          </a:xfrm>
          <a:prstGeom prst="rect">
            <a:avLst/>
          </a:prstGeom>
          <a:noFill/>
        </p:spPr>
        <p:txBody>
          <a:bodyPr wrap="square">
            <a:spAutoFit/>
          </a:bodyPr>
          <a:lstStyle/>
          <a:p>
            <a:pPr algn="ctr"/>
            <a:r>
              <a:rPr lang="ru-RU" sz="2000" b="1" dirty="0"/>
              <a:t>Литература</a:t>
            </a:r>
          </a:p>
          <a:p>
            <a:pPr algn="just"/>
            <a:r>
              <a:rPr lang="ru-RU" sz="2000" dirty="0"/>
              <a:t>1.	Воробьев Д. В. </a:t>
            </a:r>
            <a:r>
              <a:rPr lang="ru-RU" sz="2000" dirty="0" err="1"/>
              <a:t>Экопрофилактика</a:t>
            </a:r>
            <a:r>
              <a:rPr lang="ru-RU" sz="2000" dirty="0"/>
              <a:t> лекарственной болезни. URL: http://xn-btbcbgj5a5abcaudw2n.xn-p1ai/eco_lekarstbol.php</a:t>
            </a:r>
          </a:p>
          <a:p>
            <a:pPr algn="just"/>
            <a:r>
              <a:rPr lang="ru-RU" sz="2000" dirty="0"/>
              <a:t>2.	</a:t>
            </a:r>
            <a:r>
              <a:rPr lang="ru-RU" sz="2000" dirty="0" err="1"/>
              <a:t>Ерзикова</a:t>
            </a:r>
            <a:r>
              <a:rPr lang="ru-RU" sz="2000" dirty="0"/>
              <a:t> А. Я. Внедрение </a:t>
            </a:r>
            <a:r>
              <a:rPr lang="ru-RU" sz="2000" dirty="0" err="1"/>
              <a:t>здоровьесберегающих</a:t>
            </a:r>
            <a:r>
              <a:rPr lang="ru-RU" sz="2000" dirty="0"/>
              <a:t> технологий в процесс обучения в вузе // Четвертые университетские социально-гуманитарные чтения 2010 года: в 3 т. Т. 3. Иркутск: Изд-во Иркут. гос. ун-та, 2010. С. 189—195.</a:t>
            </a:r>
          </a:p>
          <a:p>
            <a:pPr algn="just"/>
            <a:r>
              <a:rPr lang="ru-RU" sz="2000" dirty="0"/>
              <a:t>3.	Здоровьесберегающие образовательные технологии: учеб. пособие / авт.-сост. Н. А. Медведева, Л. В. Кашицына. Саратов: Саратовский источник, 2018. 84 с.</a:t>
            </a:r>
          </a:p>
          <a:p>
            <a:pPr algn="just"/>
            <a:r>
              <a:rPr lang="ru-RU" sz="2000" dirty="0"/>
              <a:t>4.	Кашицына Л. В. </a:t>
            </a:r>
            <a:r>
              <a:rPr lang="ru-RU" sz="2000" dirty="0" err="1"/>
              <a:t>Экопрофилактика</a:t>
            </a:r>
            <a:r>
              <a:rPr lang="ru-RU" sz="2000" dirty="0"/>
              <a:t> в образовательном учреждении // </a:t>
            </a:r>
            <a:r>
              <a:rPr lang="ru-RU" sz="2000" dirty="0" err="1"/>
              <a:t>Экопрофилактика</a:t>
            </a:r>
            <a:r>
              <a:rPr lang="ru-RU" sz="2000" dirty="0"/>
              <a:t>, оздоровительные и спортивно-тренировочные технологии: матер. </a:t>
            </a:r>
            <a:r>
              <a:rPr lang="ru-RU" sz="2000" dirty="0" err="1"/>
              <a:t>Междунар</a:t>
            </a:r>
            <a:r>
              <a:rPr lang="ru-RU" sz="2000" dirty="0"/>
              <a:t>. науч.-</a:t>
            </a:r>
            <a:r>
              <a:rPr lang="ru-RU" sz="2000" dirty="0" err="1"/>
              <a:t>практ</a:t>
            </a:r>
            <a:r>
              <a:rPr lang="ru-RU" sz="2000" dirty="0"/>
              <a:t>. </a:t>
            </a:r>
            <a:r>
              <a:rPr lang="ru-RU" sz="2000" dirty="0" err="1"/>
              <a:t>конф</a:t>
            </a:r>
            <a:r>
              <a:rPr lang="ru-RU" sz="2000" dirty="0"/>
              <a:t>. 1—3 октября 2015 г. г. Балашов / под общ. ред. Д. В. Воробьева, Н. В. </a:t>
            </a:r>
            <a:r>
              <a:rPr lang="ru-RU" sz="2000" dirty="0" err="1"/>
              <a:t>Тимушкиной</a:t>
            </a:r>
            <a:r>
              <a:rPr lang="ru-RU" sz="2000" dirty="0"/>
              <a:t>. Саратов: Саратовский источник, 2015. С. 222—226.</a:t>
            </a:r>
          </a:p>
        </p:txBody>
      </p:sp>
    </p:spTree>
    <p:extLst>
      <p:ext uri="{BB962C8B-B14F-4D97-AF65-F5344CB8AC3E}">
        <p14:creationId xmlns:p14="http://schemas.microsoft.com/office/powerpoint/2010/main" val="1108944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81F489-B701-4C74-9747-27C8656A89CC}"/>
              </a:ext>
            </a:extLst>
          </p:cNvPr>
          <p:cNvSpPr>
            <a:spLocks noGrp="1"/>
          </p:cNvSpPr>
          <p:nvPr>
            <p:ph type="ctrTitle"/>
          </p:nvPr>
        </p:nvSpPr>
        <p:spPr/>
        <p:txBody>
          <a:bodyPr rtlCol="0">
            <a:normAutofit/>
          </a:bodyPr>
          <a:lstStyle/>
          <a:p>
            <a:pPr rtl="0"/>
            <a:r>
              <a:rPr lang="ru-RU" sz="4000" dirty="0">
                <a:latin typeface="Rockwell" panose="02060603020205020403" pitchFamily="18" charset="0"/>
              </a:rPr>
              <a:t>Спасибо за внимание!</a:t>
            </a:r>
          </a:p>
        </p:txBody>
      </p:sp>
    </p:spTree>
    <p:extLst>
      <p:ext uri="{BB962C8B-B14F-4D97-AF65-F5344CB8AC3E}">
        <p14:creationId xmlns:p14="http://schemas.microsoft.com/office/powerpoint/2010/main" val="1181485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C525D43-8407-E6BD-49E9-51072606DF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759"/>
          <a:stretch/>
        </p:blipFill>
        <p:spPr bwMode="auto">
          <a:xfrm>
            <a:off x="2591393" y="251791"/>
            <a:ext cx="6658624" cy="511533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B23A89B-B4D4-172C-4E37-5487C9192EEA}"/>
              </a:ext>
            </a:extLst>
          </p:cNvPr>
          <p:cNvSpPr txBox="1"/>
          <p:nvPr/>
        </p:nvSpPr>
        <p:spPr>
          <a:xfrm>
            <a:off x="457200" y="5000826"/>
            <a:ext cx="11277600" cy="1323439"/>
          </a:xfrm>
          <a:prstGeom prst="rect">
            <a:avLst/>
          </a:prstGeom>
          <a:noFill/>
        </p:spPr>
        <p:txBody>
          <a:bodyPr wrap="square">
            <a:spAutoFit/>
          </a:bodyPr>
          <a:lstStyle/>
          <a:p>
            <a:pPr algn="just"/>
            <a:r>
              <a:rPr lang="ru-RU" sz="2000" dirty="0"/>
              <a:t>Аннотация: в статье рассмотрено влияние образовательного пространства на здоровье учащихся старших классов, а также уточнены определения </a:t>
            </a:r>
            <a:r>
              <a:rPr lang="ru-RU" sz="2000" dirty="0" err="1"/>
              <a:t>здоровьесберегающих</a:t>
            </a:r>
            <a:r>
              <a:rPr lang="ru-RU" sz="2000" dirty="0"/>
              <a:t> технологий и </a:t>
            </a:r>
            <a:r>
              <a:rPr lang="ru-RU" sz="2000" dirty="0" err="1"/>
              <a:t>экопрофилактики</a:t>
            </a:r>
            <a:r>
              <a:rPr lang="ru-RU" sz="2000" dirty="0"/>
              <a:t>. Определено отношение молодежи к здоровью как ценности. Даны рекомендации по сохранению и укреплению здоровья посредством окружающей среды.</a:t>
            </a:r>
          </a:p>
        </p:txBody>
      </p:sp>
    </p:spTree>
    <p:extLst>
      <p:ext uri="{BB962C8B-B14F-4D97-AF65-F5344CB8AC3E}">
        <p14:creationId xmlns:p14="http://schemas.microsoft.com/office/powerpoint/2010/main" val="417343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B23A89B-B4D4-172C-4E37-5487C9192EEA}"/>
              </a:ext>
            </a:extLst>
          </p:cNvPr>
          <p:cNvSpPr txBox="1"/>
          <p:nvPr/>
        </p:nvSpPr>
        <p:spPr>
          <a:xfrm>
            <a:off x="337930" y="4271956"/>
            <a:ext cx="11277600" cy="2246769"/>
          </a:xfrm>
          <a:prstGeom prst="rect">
            <a:avLst/>
          </a:prstGeom>
          <a:noFill/>
        </p:spPr>
        <p:txBody>
          <a:bodyPr wrap="square">
            <a:spAutoFit/>
          </a:bodyPr>
          <a:lstStyle/>
          <a:p>
            <a:pPr algn="just"/>
            <a:r>
              <a:rPr lang="ru-RU" sz="2000" dirty="0"/>
              <a:t>Сохранение и укрепление здоровья учащихся является ведущей ценностью и обязательным условием для становления личности. Значительное ухудшение показателей здоровья обучающихся обусловлено повышенной психической напряженностью, вызванной оптимизацией системы образования и отсутствием культуры здоровья и здорового образа жизни, профилактики ряда заболеваний [2; 4]. Повышение качества знаний у учащихся уровень сохранения здоровья подрастающего поколения в очередной раз отходит на второй план, а образовательное учреждение продолжают называть «зоной риска». </a:t>
            </a:r>
          </a:p>
        </p:txBody>
      </p:sp>
      <p:pic>
        <p:nvPicPr>
          <p:cNvPr id="2050" name="Picture 2">
            <a:extLst>
              <a:ext uri="{FF2B5EF4-FFF2-40B4-BE49-F238E27FC236}">
                <a16:creationId xmlns:a16="http://schemas.microsoft.com/office/drawing/2014/main" id="{0A79A65D-7107-D498-3430-AF11FD9C76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6938" y="455543"/>
            <a:ext cx="6599583" cy="3712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290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B23A89B-B4D4-172C-4E37-5487C9192EEA}"/>
              </a:ext>
            </a:extLst>
          </p:cNvPr>
          <p:cNvSpPr txBox="1"/>
          <p:nvPr/>
        </p:nvSpPr>
        <p:spPr>
          <a:xfrm>
            <a:off x="457200" y="3927400"/>
            <a:ext cx="11277600" cy="2554545"/>
          </a:xfrm>
          <a:prstGeom prst="rect">
            <a:avLst/>
          </a:prstGeom>
          <a:noFill/>
        </p:spPr>
        <p:txBody>
          <a:bodyPr wrap="square">
            <a:spAutoFit/>
          </a:bodyPr>
          <a:lstStyle/>
          <a:p>
            <a:pPr algn="just"/>
            <a:r>
              <a:rPr lang="ru-RU" sz="2000" dirty="0"/>
              <a:t>Последствия интенсификации учебного процесса в образовательных учреждениях ведут дисгармоничному физическому развитию учащихся, создают проблемы с умственной и физической работоспособностью, психофизической перегрузкой, формированием достаточной двигательной подготовленности у обучающихся. Это и определяет необходимость не только внедрения </a:t>
            </a:r>
            <a:r>
              <a:rPr lang="ru-RU" sz="2000" dirty="0" err="1"/>
              <a:t>здоровьесберегающих</a:t>
            </a:r>
            <a:r>
              <a:rPr lang="ru-RU" sz="2000" dirty="0"/>
              <a:t> технологий в образовательные учреждения, как во время проведения уроков, так и во внеучебной деятельности, направленных на сохранение здоровья ребенка на всех этапах его обучения и развития. Следовательно, педагоги и родители должны формировать у детей потребность в сохранении и укреплении здоровья как одну из приоритетных ценностей [2; 4].</a:t>
            </a:r>
          </a:p>
        </p:txBody>
      </p:sp>
      <p:pic>
        <p:nvPicPr>
          <p:cNvPr id="3074" name="Picture 2">
            <a:extLst>
              <a:ext uri="{FF2B5EF4-FFF2-40B4-BE49-F238E27FC236}">
                <a16:creationId xmlns:a16="http://schemas.microsoft.com/office/drawing/2014/main" id="{5B108B39-59AF-9226-39A1-252A2D3D26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598" y="581438"/>
            <a:ext cx="4446105" cy="3334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988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B23A89B-B4D4-172C-4E37-5487C9192EEA}"/>
              </a:ext>
            </a:extLst>
          </p:cNvPr>
          <p:cNvSpPr txBox="1"/>
          <p:nvPr/>
        </p:nvSpPr>
        <p:spPr>
          <a:xfrm>
            <a:off x="457200" y="4788792"/>
            <a:ext cx="11277600" cy="1631216"/>
          </a:xfrm>
          <a:prstGeom prst="rect">
            <a:avLst/>
          </a:prstGeom>
          <a:noFill/>
        </p:spPr>
        <p:txBody>
          <a:bodyPr wrap="square">
            <a:spAutoFit/>
          </a:bodyPr>
          <a:lstStyle/>
          <a:p>
            <a:pPr algn="just"/>
            <a:r>
              <a:rPr lang="ru-RU" sz="2000" dirty="0"/>
              <a:t>В связи с повышенными нагрузками в образовательной организации, урбанизацией жизненного пространства детей и подростков, необходимо формировать культуру здоровья через комплекс оздоровительных мероприятий, осуществляемый в условиях окружающей среды, максимально соответствующих физиологическим возможностям человека, который определяется как </a:t>
            </a:r>
            <a:r>
              <a:rPr lang="ru-RU" sz="2000" dirty="0" err="1"/>
              <a:t>экопрофилактика</a:t>
            </a:r>
            <a:r>
              <a:rPr lang="ru-RU" sz="2000" dirty="0"/>
              <a:t> [1; 3; 4].</a:t>
            </a:r>
          </a:p>
        </p:txBody>
      </p:sp>
      <p:pic>
        <p:nvPicPr>
          <p:cNvPr id="4100" name="Picture 4">
            <a:extLst>
              <a:ext uri="{FF2B5EF4-FFF2-40B4-BE49-F238E27FC236}">
                <a16:creationId xmlns:a16="http://schemas.microsoft.com/office/drawing/2014/main" id="{187F9772-2499-D01F-7B67-8BB243DB5A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5467" y="437992"/>
            <a:ext cx="5801066" cy="435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553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B23A89B-B4D4-172C-4E37-5487C9192EEA}"/>
              </a:ext>
            </a:extLst>
          </p:cNvPr>
          <p:cNvSpPr txBox="1"/>
          <p:nvPr/>
        </p:nvSpPr>
        <p:spPr>
          <a:xfrm>
            <a:off x="457200" y="561348"/>
            <a:ext cx="11277600" cy="5632311"/>
          </a:xfrm>
          <a:prstGeom prst="rect">
            <a:avLst/>
          </a:prstGeom>
          <a:noFill/>
        </p:spPr>
        <p:txBody>
          <a:bodyPr wrap="square">
            <a:spAutoFit/>
          </a:bodyPr>
          <a:lstStyle/>
          <a:p>
            <a:pPr algn="just"/>
            <a:r>
              <a:rPr lang="ru-RU" sz="2000" dirty="0"/>
              <a:t>В настоящее время много говорится об оптимизации системы </a:t>
            </a:r>
          </a:p>
          <a:p>
            <a:pPr algn="just"/>
            <a:r>
              <a:rPr lang="ru-RU" sz="2000" dirty="0"/>
              <a:t>образования, повышении качества знаний у учащихся, в то же </a:t>
            </a:r>
          </a:p>
          <a:p>
            <a:pPr algn="just"/>
            <a:r>
              <a:rPr lang="ru-RU" sz="2000" dirty="0"/>
              <a:t>время уровень сохранения здоровья подрастающего поколения</a:t>
            </a:r>
          </a:p>
          <a:p>
            <a:pPr algn="just"/>
            <a:r>
              <a:rPr lang="ru-RU" sz="2000" dirty="0"/>
              <a:t> в очередной раз отходит на второй план, а образовательное </a:t>
            </a:r>
          </a:p>
          <a:p>
            <a:pPr algn="just"/>
            <a:r>
              <a:rPr lang="ru-RU" sz="2000" dirty="0"/>
              <a:t>учреждение называют «зоной риска». Что отражает, с одной </a:t>
            </a:r>
          </a:p>
          <a:p>
            <a:pPr algn="just"/>
            <a:r>
              <a:rPr lang="ru-RU" sz="2000" dirty="0"/>
              <a:t>стороны, прогрессивный переход от массового </a:t>
            </a:r>
          </a:p>
          <a:p>
            <a:pPr algn="just"/>
            <a:r>
              <a:rPr lang="ru-RU" sz="2000" dirty="0"/>
              <a:t>унифицированного образования к образованию </a:t>
            </a:r>
          </a:p>
          <a:p>
            <a:pPr algn="just"/>
            <a:r>
              <a:rPr lang="ru-RU" sz="2000" dirty="0"/>
              <a:t>дифференцированному, ориентированному на конкретного</a:t>
            </a:r>
          </a:p>
          <a:p>
            <a:pPr algn="just"/>
            <a:r>
              <a:rPr lang="ru-RU" sz="2000" dirty="0"/>
              <a:t> субъекта. С другой стороны, последствия интенсификации </a:t>
            </a:r>
          </a:p>
          <a:p>
            <a:pPr algn="just"/>
            <a:r>
              <a:rPr lang="ru-RU" sz="2000" dirty="0"/>
              <a:t>учебного процесса в образовательных учреждениях ведут к дисгармоничному физическому развитию учащихся, создают проблемы с умственной и физической работоспособностью, психофизической перегрузкой, формированием достаточной двигательной подготовленности у обучающихся. Это и определяет необходимость не только в теории внедрения </a:t>
            </a:r>
            <a:r>
              <a:rPr lang="ru-RU" sz="2000" dirty="0" err="1"/>
              <a:t>здоровьесберегающих</a:t>
            </a:r>
            <a:r>
              <a:rPr lang="ru-RU" sz="2000" dirty="0"/>
              <a:t> технологий в образовательные учреждения, но и на практике. Здоровьесберегающие технологии определяются как система мер, включающая взаимосвязь и взаимодействие всех факторов образовательной среды, направленных на сохранение здоровья ребенка на всех этапах его обучения и развития [2; 3]. Следовательно, должны формировать здоровье как одну из приоритетных ценностей образовательного пространства.</a:t>
            </a:r>
          </a:p>
        </p:txBody>
      </p:sp>
      <p:pic>
        <p:nvPicPr>
          <p:cNvPr id="5124" name="Picture 4">
            <a:extLst>
              <a:ext uri="{FF2B5EF4-FFF2-40B4-BE49-F238E27FC236}">
                <a16:creationId xmlns:a16="http://schemas.microsoft.com/office/drawing/2014/main" id="{19A9B386-D2FF-965D-2493-80B3A1A87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8191" y="709305"/>
            <a:ext cx="3834848" cy="2557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040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B23A89B-B4D4-172C-4E37-5487C9192EEA}"/>
              </a:ext>
            </a:extLst>
          </p:cNvPr>
          <p:cNvSpPr txBox="1"/>
          <p:nvPr/>
        </p:nvSpPr>
        <p:spPr>
          <a:xfrm>
            <a:off x="457200" y="3429000"/>
            <a:ext cx="11277600" cy="3170099"/>
          </a:xfrm>
          <a:prstGeom prst="rect">
            <a:avLst/>
          </a:prstGeom>
          <a:noFill/>
        </p:spPr>
        <p:txBody>
          <a:bodyPr wrap="square">
            <a:spAutoFit/>
          </a:bodyPr>
          <a:lstStyle/>
          <a:p>
            <a:pPr algn="just"/>
            <a:r>
              <a:rPr lang="ru-RU" sz="2000" dirty="0"/>
              <a:t>Для того чтобы определить влияние образовательного пространства на здоровье учащихся старших классов, нами было проведено исследование среди 100 респондентов на базе МАОУ «ЦО им. А.И Милютина». Исследование проводилось по следующим направлениям: информация о состоянии здоровья учащихся школы, которая была получена путём анализа документации и данных, представленных фельдшером образовательной организации; определение уровня готовности учащихся старшей школы к сохранению здоровья в условиях образовательного пространства; оперативная оценка самочувствия, активности и настроения; оценка умственной работоспособности учащихся (оценивалась методом дозированной по времени корректурной работы); определение отношения к здоровому образу жизни учащихся, анкетирование о ценности здоровья.</a:t>
            </a:r>
          </a:p>
        </p:txBody>
      </p:sp>
      <p:pic>
        <p:nvPicPr>
          <p:cNvPr id="6146" name="Picture 2">
            <a:extLst>
              <a:ext uri="{FF2B5EF4-FFF2-40B4-BE49-F238E27FC236}">
                <a16:creationId xmlns:a16="http://schemas.microsoft.com/office/drawing/2014/main" id="{629AC3A0-08CA-EA3E-68DE-427056A138F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938" b="15470"/>
          <a:stretch/>
        </p:blipFill>
        <p:spPr bwMode="auto">
          <a:xfrm>
            <a:off x="566225" y="437321"/>
            <a:ext cx="11059550" cy="2782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35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B23A89B-B4D4-172C-4E37-5487C9192EEA}"/>
              </a:ext>
            </a:extLst>
          </p:cNvPr>
          <p:cNvSpPr txBox="1"/>
          <p:nvPr/>
        </p:nvSpPr>
        <p:spPr>
          <a:xfrm>
            <a:off x="457200" y="3582843"/>
            <a:ext cx="11277600" cy="2862322"/>
          </a:xfrm>
          <a:prstGeom prst="rect">
            <a:avLst/>
          </a:prstGeom>
          <a:noFill/>
        </p:spPr>
        <p:txBody>
          <a:bodyPr wrap="square">
            <a:spAutoFit/>
          </a:bodyPr>
          <a:lstStyle/>
          <a:p>
            <a:pPr algn="just"/>
            <a:r>
              <a:rPr lang="ru-RU" sz="2000" dirty="0"/>
              <a:t>В результате проведённого исследования сделаны следующие выводы:</a:t>
            </a:r>
          </a:p>
          <a:p>
            <a:pPr algn="just"/>
            <a:r>
              <a:rPr lang="ru-RU" sz="2000" dirty="0"/>
              <a:t>- у учащихся выявлена высокая заболеваемость простудными заболеваниями - 90 %, хроническими заболеваниями опорно-двигательного аппарата - 60 %, органов зрения - 30 % и дыхания - 37,5%;</a:t>
            </a:r>
          </a:p>
          <a:p>
            <a:pPr algn="just"/>
            <a:r>
              <a:rPr lang="ru-RU" sz="2000" dirty="0"/>
              <a:t>- интенсивность и объём учебных нагрузок ведут к перепадам работоспособности и утомлению;</a:t>
            </a:r>
          </a:p>
          <a:p>
            <a:pPr algn="just"/>
            <a:r>
              <a:rPr lang="ru-RU" sz="2000" dirty="0"/>
              <a:t>- сочетание ярко выраженной утомляемости и перепадов в самочувствии определяет «группу риска» среди учащихся в развитии психосоматических отклонений и хронических заболеваний либо их обострения;</a:t>
            </a:r>
          </a:p>
          <a:p>
            <a:pPr algn="just"/>
            <a:r>
              <a:rPr lang="ru-RU" sz="2000" dirty="0"/>
              <a:t>- готовность молодых людей к здоровому образу жизни понимается только отсутствием или наличием вредных привычек и занятием в спортивных секциях;</a:t>
            </a:r>
          </a:p>
        </p:txBody>
      </p:sp>
      <p:pic>
        <p:nvPicPr>
          <p:cNvPr id="7170" name="Picture 2">
            <a:extLst>
              <a:ext uri="{FF2B5EF4-FFF2-40B4-BE49-F238E27FC236}">
                <a16:creationId xmlns:a16="http://schemas.microsoft.com/office/drawing/2014/main" id="{01B1696D-DADC-FAE8-C9D5-E1A5EC35A3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2452" y="412835"/>
            <a:ext cx="4524789" cy="301652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31795036-2289-190E-106C-E7DAE428B6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0470" y="424529"/>
            <a:ext cx="4524789" cy="3004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673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B23A89B-B4D4-172C-4E37-5487C9192EEA}"/>
              </a:ext>
            </a:extLst>
          </p:cNvPr>
          <p:cNvSpPr txBox="1"/>
          <p:nvPr/>
        </p:nvSpPr>
        <p:spPr>
          <a:xfrm>
            <a:off x="457200" y="4205696"/>
            <a:ext cx="11277600" cy="2246769"/>
          </a:xfrm>
          <a:prstGeom prst="rect">
            <a:avLst/>
          </a:prstGeom>
          <a:noFill/>
        </p:spPr>
        <p:txBody>
          <a:bodyPr wrap="square">
            <a:spAutoFit/>
          </a:bodyPr>
          <a:lstStyle/>
          <a:p>
            <a:pPr algn="just"/>
            <a:r>
              <a:rPr lang="ru-RU" sz="2000" dirty="0"/>
              <a:t>- анкетирование показало, что на 1-е место ставится высокооплачиваемая работа, машина, квартира (49 %), на 2 — образование (33 %), потом — любовь, дружба, семья (10 %) и только затем здоровье, которое назвали всего 8 % респондентов. Как видим из приведенных данных, здоровье как ценность молодыми людьми практически не рассматривается, а только ассоциируется как необходимость для достижения чего-то и жизнедеятельности в целом. Как следствие, не всегда программирует </a:t>
            </a:r>
            <a:r>
              <a:rPr lang="ru-RU" sz="2000" dirty="0" err="1"/>
              <a:t>самосохранительное</a:t>
            </a:r>
            <a:r>
              <a:rPr lang="ru-RU" sz="2000" dirty="0"/>
              <a:t> поведение человека, а также мотивацию по сохранению и укреплению здоровья молодого человека [4].</a:t>
            </a:r>
          </a:p>
        </p:txBody>
      </p:sp>
      <p:pic>
        <p:nvPicPr>
          <p:cNvPr id="8194" name="Picture 2">
            <a:extLst>
              <a:ext uri="{FF2B5EF4-FFF2-40B4-BE49-F238E27FC236}">
                <a16:creationId xmlns:a16="http://schemas.microsoft.com/office/drawing/2014/main" id="{7CF07180-0E81-E236-CAC9-0E8CFBF4818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871"/>
          <a:stretch/>
        </p:blipFill>
        <p:spPr bwMode="auto">
          <a:xfrm>
            <a:off x="2676939" y="405535"/>
            <a:ext cx="6445526" cy="3800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215692"/>
      </p:ext>
    </p:extLst>
  </p:cSld>
  <p:clrMapOvr>
    <a:masterClrMapping/>
  </p:clrMapOvr>
</p:sld>
</file>

<file path=ppt/theme/theme1.xml><?xml version="1.0" encoding="utf-8"?>
<a:theme xmlns:a="http://schemas.openxmlformats.org/drawingml/2006/main" name="Основа">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Office_30450641_TF55885775" id="{C33D0CBF-F9CA-4A34-9E2D-8151EEE2EF8B}" vid="{3CA81E6F-428E-4031-9363-DE23986DC266}"/>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Обязанности учащегося и преподавателя</Template>
  <TotalTime>84</TotalTime>
  <Words>1663</Words>
  <Application>Microsoft Office PowerPoint</Application>
  <PresentationFormat>Широкоэкранный</PresentationFormat>
  <Paragraphs>71</Paragraphs>
  <Slides>17</Slides>
  <Notes>17</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17</vt:i4>
      </vt:variant>
    </vt:vector>
  </HeadingPairs>
  <TitlesOfParts>
    <vt:vector size="23" baseType="lpstr">
      <vt:lpstr>Arial</vt:lpstr>
      <vt:lpstr>Calibri</vt:lpstr>
      <vt:lpstr>Corbel</vt:lpstr>
      <vt:lpstr>Rockwell</vt:lpstr>
      <vt:lpstr>Tahoma</vt:lpstr>
      <vt:lpstr>Основа</vt:lpstr>
      <vt:lpstr>Влияние современных оздоровительных технологий образовательного пространства на здоровье учащихся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Влияние современных оздоровительных технологий образовательного пространства на здоровье учащихся</dc:title>
  <dc:creator>Михаил Тучанский</dc:creator>
  <cp:lastModifiedBy>Михаил Тучанский</cp:lastModifiedBy>
  <cp:revision>1</cp:revision>
  <dcterms:created xsi:type="dcterms:W3CDTF">2022-09-24T07:16:37Z</dcterms:created>
  <dcterms:modified xsi:type="dcterms:W3CDTF">2022-09-24T08:40:52Z</dcterms:modified>
</cp:coreProperties>
</file>