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0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42204"/>
            <a:ext cx="6692280" cy="129614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детское образовательное учреждение «Детский сад общеразвивающего вида № 62 «Рябинушка»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1484784"/>
            <a:ext cx="6156176" cy="175260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Неделя здоровья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Формирование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здоровьесбережения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детей младшего дошкольного возраста через организацию недели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здоровья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47971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Бабикова А.Л.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4032" y="6019620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г.Вологда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681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Третий день. Дыхательная гимнастика.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сте\62 САД\Презентации\8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8236" y="1391567"/>
            <a:ext cx="8320000" cy="468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 descr="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0007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40007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1580" y="4077072"/>
            <a:ext cx="2212420" cy="2896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468164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Четвертый день.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использованием ИКТ.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036" y="1451000"/>
            <a:ext cx="26325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0456" y="1459904"/>
            <a:ext cx="26325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0084" y="1472084"/>
            <a:ext cx="26325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6334" y="4149080"/>
            <a:ext cx="1790455" cy="2607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681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Пятый день. Песочная терапия.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сте\62 САД\Презентации\8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8236" y="1391567"/>
            <a:ext cx="8320000" cy="468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 descr="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396404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40007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2982551"/>
            <a:ext cx="2341230" cy="3745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417842" cy="2852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681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Развлечение «К Мишке в гости».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сте\62 САД\Презентации\8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8236" y="1391567"/>
            <a:ext cx="8320000" cy="468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 descr="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0007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41277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40059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Взаимодействие с родителями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1327324"/>
            <a:ext cx="2376264" cy="376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0756" y="1327324"/>
            <a:ext cx="2701596" cy="2107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esktop\Барулёва\2021-2022\Неделя здоровья\Газета\09-03-2022_14-12-22\Screenshot_20220309-141408_Galle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295514" cy="367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User\Desktop\Барулёва\2021-2022\Неделя здоровья\Газета\09-03-2022_14-12-22\20220222_134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1970" y="4025898"/>
            <a:ext cx="3599168" cy="212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92696"/>
            <a:ext cx="7202062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587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3024336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драгоценность, и, притом единственная, ради которой действительно стоит не жалеть времени, сил, трудов и всяких благ.</a:t>
            </a:r>
            <a:endParaRPr lang="ru-RU" sz="3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8" y="450912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Мишель де Монтель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Насте\62 САД\Презентации\вопрос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844824"/>
            <a:ext cx="3960440" cy="32368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716" y="1411108"/>
            <a:ext cx="3024336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Высокая заболеваемость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8248" y="4725144"/>
            <a:ext cx="3312368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Неблагоприятные экологические условия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388" y="1412776"/>
            <a:ext cx="2664296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Сложная социальная ситуация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4725144"/>
            <a:ext cx="3024336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физических нагрузок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0420" y="332656"/>
            <a:ext cx="3528392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Малоподвижность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8962833">
            <a:off x="2185215" y="4242434"/>
            <a:ext cx="984711" cy="228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6200000" flipV="1">
            <a:off x="4211960" y="1412776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0540251">
            <a:off x="5519125" y="2746077"/>
            <a:ext cx="748962" cy="189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2998215">
            <a:off x="3343636" y="2387223"/>
            <a:ext cx="681153" cy="211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2228336">
            <a:off x="5070171" y="4143720"/>
            <a:ext cx="1379922" cy="205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сте\62 САД\Презентации\сади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6544" y="1844824"/>
            <a:ext cx="6984776" cy="464487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67544" y="206044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является одним из важнейших институтов в раннем физическом развитии ребёнка, сохранении и укреплении здоровья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4258816" cy="922114"/>
          </a:xfr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/>
          <a:lstStyle/>
          <a:p>
            <a:r>
              <a:rPr lang="ru-RU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Неделя здоровья</a:t>
            </a:r>
            <a:endParaRPr lang="ru-RU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4162028"/>
            <a:ext cx="5217326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Социоигровая технология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3236" y="2950468"/>
            <a:ext cx="4569071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5339308"/>
            <a:ext cx="6486456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использованием ИКТ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4672" y="1781324"/>
            <a:ext cx="3325526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Песочная терапия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20688"/>
            <a:ext cx="3151697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Су-джок терапия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3228291">
            <a:off x="1333877" y="3377859"/>
            <a:ext cx="2466037" cy="1860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0057722">
            <a:off x="4190691" y="1075957"/>
            <a:ext cx="1141887" cy="169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427984" y="1938040"/>
            <a:ext cx="725964" cy="180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228336">
            <a:off x="2791877" y="2748775"/>
            <a:ext cx="1269886" cy="21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3507948">
            <a:off x="-22836" y="3786117"/>
            <a:ext cx="3285017" cy="180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97552" cy="288032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формирование привычки к 	здоровому образу жизни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7584" y="2204864"/>
            <a:ext cx="7869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Насте\62 САД\Презентации\терем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596336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течение недели в гости к детям «приходили» герои сказки «Теремок»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681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день. Социоигровая технология.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сте\62 САД\Презентации\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36" y="1391567"/>
            <a:ext cx="8320000" cy="468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 descr="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383308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387376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7171" y="698996"/>
            <a:ext cx="2697991" cy="323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3648" y="46816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Второй день. Су-джок терапия.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сте\62 САД\Презентации\8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8236" y="1391567"/>
            <a:ext cx="8320000" cy="468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Рисунок 5" descr="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391692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387500"/>
            <a:ext cx="8320000" cy="46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3032224"/>
            <a:ext cx="2445919" cy="3835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142</Words>
  <Application>Microsoft Office PowerPoint</Application>
  <PresentationFormat>Экран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детское образовательное учреждение «Детский сад общеразвивающего вида № 62 «Рябинушка»</vt:lpstr>
      <vt:lpstr> Здоровье – это драгоценность, и, притом единственная, ради которой действительно стоит не жалеть времени, сил, трудов и всяких благ.</vt:lpstr>
      <vt:lpstr>Слайд 3</vt:lpstr>
      <vt:lpstr>Слайд 4</vt:lpstr>
      <vt:lpstr>Неделя здоровья</vt:lpstr>
      <vt:lpstr>Цель:  формирование привычки к  здоровому образу жизни</vt:lpstr>
      <vt:lpstr>В течение недели в гости к детям «приходили» герои сказки «Теремок»</vt:lpstr>
      <vt:lpstr>Слайд 8</vt:lpstr>
      <vt:lpstr>Слайд 9</vt:lpstr>
      <vt:lpstr>Слайд 10</vt:lpstr>
      <vt:lpstr>Слайд 11</vt:lpstr>
      <vt:lpstr>Слайд 12</vt:lpstr>
      <vt:lpstr>Слайд 13</vt:lpstr>
      <vt:lpstr>Взаимодействие с родителями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USER</cp:lastModifiedBy>
  <cp:revision>54</cp:revision>
  <dcterms:created xsi:type="dcterms:W3CDTF">2022-03-08T10:05:57Z</dcterms:created>
  <dcterms:modified xsi:type="dcterms:W3CDTF">2022-09-27T08:41:19Z</dcterms:modified>
</cp:coreProperties>
</file>