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191" y="1643050"/>
            <a:ext cx="79296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здоровьесберегающих технологий для профилактики психоэмоционального напряжения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раннего возраста в период адаптации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условиям дошкольного учреждения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4572008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Адам Светлана Анатольевна,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Лебедева Екатерина Викторовна,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«Детский сад № 78»,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Череповец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571612"/>
            <a:ext cx="81439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Оценить степень эффективности проводимой работы можно по положительной динамике адаптационных возможностей детей. За последние три года уровень детей с тяжёлой степенью адаптации составляет не более 10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indent="43200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анкетирования семей воспитанников показывают, что именно такая организация совместной деятельности способствует снижению уровня тревожности у родителей и формированию устойчивых партнёрских отношений. Таким образом, анализируя все эти данные, можно сделать вывод, что система нашей работы дает стабильные хорошие результаты.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75002"/>
            <a:ext cx="79296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творческих успехов!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286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Ранний возраст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– 3 года) – период формирования самостоятельности, активности, и всестороннее развитие ребёнка в этом возрасте может происходить только при условии атмосферы доброжелательности и безопасности, поддержки значимого для малыша взрослого, который помогает определить зону самостоятельных действий, ограничений и создаёт обстановку тепла, доброты и внимания.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1 ПАПА  1\1111111111111111\былое\Кате\Новая папка\Кате\М 009.jpg"/>
          <p:cNvPicPr>
            <a:picLocks noChangeAspect="1" noChangeArrowheads="1"/>
          </p:cNvPicPr>
          <p:nvPr/>
        </p:nvPicPr>
        <p:blipFill>
          <a:blip r:embed="rId2" cstate="print"/>
          <a:srcRect l="9524" t="12697" r="1588" b="4766"/>
          <a:stretch>
            <a:fillRect/>
          </a:stretch>
        </p:blipFill>
        <p:spPr bwMode="auto">
          <a:xfrm>
            <a:off x="2672482" y="3857628"/>
            <a:ext cx="3799036" cy="264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00108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успешной адаптации детей раннего возраста особенно актуальна в современной образовательной системе. Об этом свидетельствуют и медицинские показатели – рост нервно – психических заболеваний у дошкольников увеличивается, занимая пятое место среди других заболеваний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D:\Работа 2018\фото дети\весна\DSC_0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86124"/>
            <a:ext cx="4572032" cy="303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80724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Выстраивание педагогического процесса начинается коллективом детского сада за 3 месяца до поступления детей в группу, так называемый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доадаптационный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период.</a:t>
            </a:r>
          </a:p>
          <a:p>
            <a:pPr indent="43200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 педагогов, специалистов и администрации – формирование положительного настроя у семей воспитанников, снижение эмоциональной тревожности по отношению к детскому саду, создание оптимальных условий для дальнейшего сотрудничества. 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564" y="4143380"/>
            <a:ext cx="2726872" cy="240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142984"/>
            <a:ext cx="821537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этом этапе проводится: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информирование родителей (законных представителей) о поступлении ребёнка в детский сад, встреча с заведующим и воспитателями;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анкетирование с целью изучения условий и особенностей воспитания детей, социального статуса семей, выявления родительских требований к ДОУ. Прогнозируется и планируется деятельность педагогического коллектива;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«Приятно познакомиться!», на котором педагоги информируют о психологических особенностях детей раннего возраста, подготовке ребёнка к поступлению в ДОУ, особенностях адаптации. Проводится экскурсия по детскому саду. Предлагается наглядный материал (памятки, буклеты, рекомендации). Совместно с семьями воспитанников составляется подвижный график приёма детей в группу и обсуждается помощь в создании благоприятной развивающей предметно-пространственной среды.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адаптационного этапа является снижение психоэмоционального напряжения детей на основе оптимизации условий пребывания в детском саду. В первую очередь – это наполнение группы, соответствующее естественным потребностям детей раннего возраста (движение, игра,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- манипулятивная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4320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Накопившееся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отрицательное напряжение маленькие дети, в основном, проявляют на телесном, физическом уровне, снять это напряжение помогают предметы для физической активности – мягкие  модули, мячи для бросания, подушки.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643314"/>
            <a:ext cx="3429024" cy="2881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F:\педчтения\РППС\DSC_1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4666276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фазы острого напряжения малышам необходимо успокоиться, что очень важно в адаптационный период, наиболее привлекательными для детей в этом случае являются различные ёмкости с сыпучими предметами, крупой, кинетическим песком, сенсорные сухие бассейны. Они способствуют, во-первых, положительному эмоциональному настрою, во-вторых, отвлекают малышей от разлуки с близкими людьми.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40" y="3214686"/>
            <a:ext cx="7429520" cy="326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4296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совместной деятельности с детьми используются и авторские игровые пособия, изготовленные педагогами и родителями («Чемодан со сказками», «Сказка на коленях», «Сенсорные коробки»).</a:t>
            </a:r>
          </a:p>
          <a:p>
            <a:endParaRPr lang="ru-RU" dirty="0"/>
          </a:p>
        </p:txBody>
      </p:sp>
      <p:pic>
        <p:nvPicPr>
          <p:cNvPr id="4" name="Picture 3" descr="C:\Users\User\Desktop\4 курс\праздник 2016\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357586" cy="375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User\Desktop\4 курс\пед чтения 16\teatr 181.jpg"/>
          <p:cNvPicPr>
            <a:picLocks noChangeAspect="1" noChangeArrowheads="1"/>
          </p:cNvPicPr>
          <p:nvPr/>
        </p:nvPicPr>
        <p:blipFill>
          <a:blip r:embed="rId3" cstate="print"/>
          <a:srcRect l="18765" t="26680" r="14836"/>
          <a:stretch>
            <a:fillRect/>
          </a:stretch>
        </p:blipFill>
        <p:spPr bwMode="auto">
          <a:xfrm>
            <a:off x="4143372" y="2143116"/>
            <a:ext cx="4572032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850112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направлении профилактики психоэмоционального напряжения у детей раннего возраста мы используем  такую эффективную форму работы, как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групповые традиции.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 радостных встреч»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включением сеанса распределения подарков от воспитателя. Такие сеансы, которые мы проводим каждый понедельник, позволяют  создать атмосферу равных прав на доступном для данного возраста уровне, и способствуют доверительному отношению к педагогу.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«Творческая мастерская».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педагогом малыши удобно располагаются за общим столом и занимаются по желанию каждого продуктивными видами деятельности – рисуют, лепят, конструируют, тем самым  происходит снятие мышечного напряжения.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«Доброе утро, малыши!».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по аналогии с детской передачей, где  игровые персонажи знакомят на доступном для малышей уровне с правилами поведения, формируют культурно-гигиенические навыки, вызывают положительный эмоциональный отклик. «Волшебный» телевизор, который помогает воспитателю разыгрывать небольшие игровые сюжеты, очень нравится малышам, они с радостью его смотрят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«Совместные праздники».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участие семей воспитанников в различных групповых мероприятиях позволяет ввести родителей в пространство детского сада,  эффективно влияет на формирование именно партнёрских отношений между семьёй и дошкольным учреждением. </a:t>
            </a:r>
          </a:p>
          <a:p>
            <a:pPr lvl="0" algn="just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730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13</cp:revision>
  <dcterms:created xsi:type="dcterms:W3CDTF">2022-09-25T18:45:49Z</dcterms:created>
  <dcterms:modified xsi:type="dcterms:W3CDTF">2022-09-26T05:43:22Z</dcterms:modified>
</cp:coreProperties>
</file>